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 id="2147484092" r:id="rId39"/>
    <p:sldMasterId id="2147484104" r:id="rId40"/>
    <p:sldMasterId id="2147484116" r:id="rId41"/>
    <p:sldMasterId id="2147484128" r:id="rId42"/>
    <p:sldMasterId id="2147484140" r:id="rId43"/>
    <p:sldMasterId id="2147484152" r:id="rId44"/>
    <p:sldMasterId id="2147484164" r:id="rId45"/>
    <p:sldMasterId id="2147484176" r:id="rId46"/>
    <p:sldMasterId id="2147484188" r:id="rId47"/>
    <p:sldMasterId id="2147484200" r:id="rId48"/>
    <p:sldMasterId id="2147484212" r:id="rId49"/>
    <p:sldMasterId id="2147484224" r:id="rId50"/>
    <p:sldMasterId id="2147484236" r:id="rId51"/>
    <p:sldMasterId id="2147484248" r:id="rId52"/>
    <p:sldMasterId id="2147484260" r:id="rId53"/>
    <p:sldMasterId id="2147484272" r:id="rId54"/>
    <p:sldMasterId id="2147484284" r:id="rId55"/>
    <p:sldMasterId id="2147484296" r:id="rId56"/>
    <p:sldMasterId id="2147484308" r:id="rId57"/>
    <p:sldMasterId id="2147484320" r:id="rId58"/>
    <p:sldMasterId id="2147484332" r:id="rId59"/>
    <p:sldMasterId id="2147484344" r:id="rId60"/>
    <p:sldMasterId id="2147484356" r:id="rId61"/>
    <p:sldMasterId id="2147484368" r:id="rId62"/>
    <p:sldMasterId id="2147484380" r:id="rId63"/>
    <p:sldMasterId id="2147484392" r:id="rId64"/>
    <p:sldMasterId id="2147484404" r:id="rId65"/>
    <p:sldMasterId id="2147484416" r:id="rId66"/>
    <p:sldMasterId id="2147484428" r:id="rId67"/>
    <p:sldMasterId id="2147484440" r:id="rId68"/>
    <p:sldMasterId id="2147484452" r:id="rId69"/>
    <p:sldMasterId id="2147484464" r:id="rId70"/>
    <p:sldMasterId id="2147484476" r:id="rId71"/>
    <p:sldMasterId id="2147484488" r:id="rId72"/>
    <p:sldMasterId id="2147484500" r:id="rId73"/>
    <p:sldMasterId id="2147484512" r:id="rId74"/>
    <p:sldMasterId id="2147484524" r:id="rId75"/>
    <p:sldMasterId id="2147484536" r:id="rId76"/>
    <p:sldMasterId id="2147484548" r:id="rId77"/>
    <p:sldMasterId id="2147484560" r:id="rId78"/>
    <p:sldMasterId id="2147484572" r:id="rId79"/>
    <p:sldMasterId id="2147484584" r:id="rId80"/>
    <p:sldMasterId id="2147484596" r:id="rId81"/>
    <p:sldMasterId id="2147484608" r:id="rId82"/>
    <p:sldMasterId id="2147484620" r:id="rId83"/>
    <p:sldMasterId id="2147484632" r:id="rId84"/>
    <p:sldMasterId id="2147484644" r:id="rId85"/>
    <p:sldMasterId id="2147484656" r:id="rId86"/>
    <p:sldMasterId id="2147484668" r:id="rId87"/>
    <p:sldMasterId id="2147484680" r:id="rId88"/>
    <p:sldMasterId id="2147484692" r:id="rId89"/>
    <p:sldMasterId id="2147484704" r:id="rId90"/>
    <p:sldMasterId id="2147484716" r:id="rId91"/>
    <p:sldMasterId id="2147484728" r:id="rId92"/>
    <p:sldMasterId id="2147484740" r:id="rId93"/>
    <p:sldMasterId id="2147484752" r:id="rId94"/>
    <p:sldMasterId id="2147484764" r:id="rId95"/>
    <p:sldMasterId id="2147484776" r:id="rId96"/>
    <p:sldMasterId id="2147484788" r:id="rId97"/>
    <p:sldMasterId id="2147484800" r:id="rId98"/>
    <p:sldMasterId id="2147484812" r:id="rId99"/>
    <p:sldMasterId id="2147484824" r:id="rId100"/>
    <p:sldMasterId id="2147484836" r:id="rId101"/>
    <p:sldMasterId id="2147484848" r:id="rId102"/>
    <p:sldMasterId id="2147484860" r:id="rId103"/>
    <p:sldMasterId id="2147484872" r:id="rId104"/>
    <p:sldMasterId id="2147484884" r:id="rId105"/>
    <p:sldMasterId id="2147484896" r:id="rId106"/>
    <p:sldMasterId id="2147484908" r:id="rId107"/>
    <p:sldMasterId id="2147484920" r:id="rId108"/>
    <p:sldMasterId id="2147484932" r:id="rId109"/>
    <p:sldMasterId id="2147484944" r:id="rId110"/>
    <p:sldMasterId id="2147484956" r:id="rId111"/>
    <p:sldMasterId id="2147484968" r:id="rId112"/>
  </p:sldMasterIdLst>
  <p:notesMasterIdLst>
    <p:notesMasterId r:id="rId226"/>
  </p:notesMasterIdLst>
  <p:sldIdLst>
    <p:sldId id="256" r:id="rId113"/>
    <p:sldId id="1338" r:id="rId114"/>
    <p:sldId id="557" r:id="rId115"/>
    <p:sldId id="2003" r:id="rId116"/>
    <p:sldId id="2004" r:id="rId117"/>
    <p:sldId id="2005" r:id="rId118"/>
    <p:sldId id="2006" r:id="rId119"/>
    <p:sldId id="2007" r:id="rId120"/>
    <p:sldId id="2008" r:id="rId121"/>
    <p:sldId id="2009" r:id="rId122"/>
    <p:sldId id="2010" r:id="rId123"/>
    <p:sldId id="2011" r:id="rId124"/>
    <p:sldId id="1448" r:id="rId125"/>
    <p:sldId id="2012" r:id="rId126"/>
    <p:sldId id="2013" r:id="rId127"/>
    <p:sldId id="2014" r:id="rId128"/>
    <p:sldId id="1833" r:id="rId129"/>
    <p:sldId id="2015" r:id="rId130"/>
    <p:sldId id="2016" r:id="rId131"/>
    <p:sldId id="1834" r:id="rId132"/>
    <p:sldId id="2017" r:id="rId133"/>
    <p:sldId id="2018" r:id="rId134"/>
    <p:sldId id="2019" r:id="rId135"/>
    <p:sldId id="2020" r:id="rId136"/>
    <p:sldId id="2021" r:id="rId137"/>
    <p:sldId id="2022" r:id="rId138"/>
    <p:sldId id="2023" r:id="rId139"/>
    <p:sldId id="2024" r:id="rId140"/>
    <p:sldId id="2025" r:id="rId141"/>
    <p:sldId id="2026" r:id="rId142"/>
    <p:sldId id="2027" r:id="rId143"/>
    <p:sldId id="2028" r:id="rId144"/>
    <p:sldId id="2029" r:id="rId145"/>
    <p:sldId id="2030" r:id="rId146"/>
    <p:sldId id="2031" r:id="rId147"/>
    <p:sldId id="2035" r:id="rId148"/>
    <p:sldId id="2036" r:id="rId149"/>
    <p:sldId id="2038" r:id="rId150"/>
    <p:sldId id="2037" r:id="rId151"/>
    <p:sldId id="2039" r:id="rId152"/>
    <p:sldId id="2040" r:id="rId153"/>
    <p:sldId id="2041" r:id="rId154"/>
    <p:sldId id="2042" r:id="rId155"/>
    <p:sldId id="2043" r:id="rId156"/>
    <p:sldId id="2047" r:id="rId157"/>
    <p:sldId id="2044" r:id="rId158"/>
    <p:sldId id="2048" r:id="rId159"/>
    <p:sldId id="2045" r:id="rId160"/>
    <p:sldId id="2046" r:id="rId161"/>
    <p:sldId id="2049" r:id="rId162"/>
    <p:sldId id="2050" r:id="rId163"/>
    <p:sldId id="2051" r:id="rId164"/>
    <p:sldId id="2052" r:id="rId165"/>
    <p:sldId id="2053" r:id="rId166"/>
    <p:sldId id="2054" r:id="rId167"/>
    <p:sldId id="2055" r:id="rId168"/>
    <p:sldId id="2056" r:id="rId169"/>
    <p:sldId id="2057" r:id="rId170"/>
    <p:sldId id="2058" r:id="rId171"/>
    <p:sldId id="2059" r:id="rId172"/>
    <p:sldId id="2060" r:id="rId173"/>
    <p:sldId id="2061" r:id="rId174"/>
    <p:sldId id="2062" r:id="rId175"/>
    <p:sldId id="2063" r:id="rId176"/>
    <p:sldId id="2064" r:id="rId177"/>
    <p:sldId id="2065" r:id="rId178"/>
    <p:sldId id="2066" r:id="rId179"/>
    <p:sldId id="2067" r:id="rId180"/>
    <p:sldId id="2068" r:id="rId181"/>
    <p:sldId id="2069" r:id="rId182"/>
    <p:sldId id="2070" r:id="rId183"/>
    <p:sldId id="2071" r:id="rId184"/>
    <p:sldId id="2072" r:id="rId185"/>
    <p:sldId id="2073" r:id="rId186"/>
    <p:sldId id="2074" r:id="rId187"/>
    <p:sldId id="2075" r:id="rId188"/>
    <p:sldId id="2076" r:id="rId189"/>
    <p:sldId id="2077" r:id="rId190"/>
    <p:sldId id="2078" r:id="rId191"/>
    <p:sldId id="2079" r:id="rId192"/>
    <p:sldId id="2081" r:id="rId193"/>
    <p:sldId id="2080" r:id="rId194"/>
    <p:sldId id="2082" r:id="rId195"/>
    <p:sldId id="2083" r:id="rId196"/>
    <p:sldId id="2087" r:id="rId197"/>
    <p:sldId id="2088" r:id="rId198"/>
    <p:sldId id="2089" r:id="rId199"/>
    <p:sldId id="2090" r:id="rId200"/>
    <p:sldId id="2091" r:id="rId201"/>
    <p:sldId id="2092" r:id="rId202"/>
    <p:sldId id="2093" r:id="rId203"/>
    <p:sldId id="2094" r:id="rId204"/>
    <p:sldId id="2095" r:id="rId205"/>
    <p:sldId id="2096" r:id="rId206"/>
    <p:sldId id="2097" r:id="rId207"/>
    <p:sldId id="2098" r:id="rId208"/>
    <p:sldId id="2099" r:id="rId209"/>
    <p:sldId id="2115" r:id="rId210"/>
    <p:sldId id="2100" r:id="rId211"/>
    <p:sldId id="2101" r:id="rId212"/>
    <p:sldId id="2102" r:id="rId213"/>
    <p:sldId id="2103" r:id="rId214"/>
    <p:sldId id="2104" r:id="rId215"/>
    <p:sldId id="2105" r:id="rId216"/>
    <p:sldId id="2106" r:id="rId217"/>
    <p:sldId id="2107" r:id="rId218"/>
    <p:sldId id="2108" r:id="rId219"/>
    <p:sldId id="2109" r:id="rId220"/>
    <p:sldId id="2110" r:id="rId221"/>
    <p:sldId id="2111" r:id="rId222"/>
    <p:sldId id="2112" r:id="rId223"/>
    <p:sldId id="2113" r:id="rId224"/>
    <p:sldId id="2114" r:id="rId225"/>
  </p:sldIdLst>
  <p:sldSz cx="9144000" cy="6858000" type="screen4x3"/>
  <p:notesSz cx="6858000" cy="9144000"/>
  <p:custDataLst>
    <p:tags r:id="rId231"/>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海波"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205"/>
        <p:guide pos="2835"/>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1" Type="http://schemas.openxmlformats.org/officeDocument/2006/relationships/tags" Target="tags/tag159.xml"/><Relationship Id="rId230" Type="http://schemas.openxmlformats.org/officeDocument/2006/relationships/commentAuthors" Target="commentAuthors.xml"/><Relationship Id="rId23" Type="http://schemas.openxmlformats.org/officeDocument/2006/relationships/slideMaster" Target="slideMasters/slideMaster22.xml"/><Relationship Id="rId229" Type="http://schemas.openxmlformats.org/officeDocument/2006/relationships/tableStyles" Target="tableStyles.xml"/><Relationship Id="rId228" Type="http://schemas.openxmlformats.org/officeDocument/2006/relationships/viewProps" Target="viewProps.xml"/><Relationship Id="rId227" Type="http://schemas.openxmlformats.org/officeDocument/2006/relationships/presProps" Target="presProps.xml"/><Relationship Id="rId226" Type="http://schemas.openxmlformats.org/officeDocument/2006/relationships/notesMaster" Target="notesMasters/notesMaster1.xml"/><Relationship Id="rId225" Type="http://schemas.openxmlformats.org/officeDocument/2006/relationships/slide" Target="slides/slide113.xml"/><Relationship Id="rId224" Type="http://schemas.openxmlformats.org/officeDocument/2006/relationships/slide" Target="slides/slide112.xml"/><Relationship Id="rId223" Type="http://schemas.openxmlformats.org/officeDocument/2006/relationships/slide" Target="slides/slide111.xml"/><Relationship Id="rId222" Type="http://schemas.openxmlformats.org/officeDocument/2006/relationships/slide" Target="slides/slide110.xml"/><Relationship Id="rId221" Type="http://schemas.openxmlformats.org/officeDocument/2006/relationships/slide" Target="slides/slide109.xml"/><Relationship Id="rId220" Type="http://schemas.openxmlformats.org/officeDocument/2006/relationships/slide" Target="slides/slide108.xml"/><Relationship Id="rId22" Type="http://schemas.openxmlformats.org/officeDocument/2006/relationships/slideMaster" Target="slideMasters/slideMaster21.xml"/><Relationship Id="rId219" Type="http://schemas.openxmlformats.org/officeDocument/2006/relationships/slide" Target="slides/slide107.xml"/><Relationship Id="rId218" Type="http://schemas.openxmlformats.org/officeDocument/2006/relationships/slide" Target="slides/slide106.xml"/><Relationship Id="rId217" Type="http://schemas.openxmlformats.org/officeDocument/2006/relationships/slide" Target="slides/slide105.xml"/><Relationship Id="rId216" Type="http://schemas.openxmlformats.org/officeDocument/2006/relationships/slide" Target="slides/slide104.xml"/><Relationship Id="rId215" Type="http://schemas.openxmlformats.org/officeDocument/2006/relationships/slide" Target="slides/slide103.xml"/><Relationship Id="rId214" Type="http://schemas.openxmlformats.org/officeDocument/2006/relationships/slide" Target="slides/slide102.xml"/><Relationship Id="rId213" Type="http://schemas.openxmlformats.org/officeDocument/2006/relationships/slide" Target="slides/slide101.xml"/><Relationship Id="rId212" Type="http://schemas.openxmlformats.org/officeDocument/2006/relationships/slide" Target="slides/slide100.xml"/><Relationship Id="rId211" Type="http://schemas.openxmlformats.org/officeDocument/2006/relationships/slide" Target="slides/slide99.xml"/><Relationship Id="rId210" Type="http://schemas.openxmlformats.org/officeDocument/2006/relationships/slide" Target="slides/slide98.xml"/><Relationship Id="rId21" Type="http://schemas.openxmlformats.org/officeDocument/2006/relationships/slideMaster" Target="slideMasters/slideMaster20.xml"/><Relationship Id="rId209" Type="http://schemas.openxmlformats.org/officeDocument/2006/relationships/slide" Target="slides/slide97.xml"/><Relationship Id="rId208" Type="http://schemas.openxmlformats.org/officeDocument/2006/relationships/slide" Target="slides/slide96.xml"/><Relationship Id="rId207" Type="http://schemas.openxmlformats.org/officeDocument/2006/relationships/slide" Target="slides/slide95.xml"/><Relationship Id="rId206" Type="http://schemas.openxmlformats.org/officeDocument/2006/relationships/slide" Target="slides/slide94.xml"/><Relationship Id="rId205" Type="http://schemas.openxmlformats.org/officeDocument/2006/relationships/slide" Target="slides/slide93.xml"/><Relationship Id="rId204" Type="http://schemas.openxmlformats.org/officeDocument/2006/relationships/slide" Target="slides/slide92.xml"/><Relationship Id="rId203" Type="http://schemas.openxmlformats.org/officeDocument/2006/relationships/slide" Target="slides/slide91.xml"/><Relationship Id="rId202" Type="http://schemas.openxmlformats.org/officeDocument/2006/relationships/slide" Target="slides/slide90.xml"/><Relationship Id="rId201" Type="http://schemas.openxmlformats.org/officeDocument/2006/relationships/slide" Target="slides/slide89.xml"/><Relationship Id="rId200" Type="http://schemas.openxmlformats.org/officeDocument/2006/relationships/slide" Target="slides/slide88.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87.xml"/><Relationship Id="rId198" Type="http://schemas.openxmlformats.org/officeDocument/2006/relationships/slide" Target="slides/slide86.xml"/><Relationship Id="rId197" Type="http://schemas.openxmlformats.org/officeDocument/2006/relationships/slide" Target="slides/slide85.xml"/><Relationship Id="rId196" Type="http://schemas.openxmlformats.org/officeDocument/2006/relationships/slide" Target="slides/slide84.xml"/><Relationship Id="rId195" Type="http://schemas.openxmlformats.org/officeDocument/2006/relationships/slide" Target="slides/slide83.xml"/><Relationship Id="rId194" Type="http://schemas.openxmlformats.org/officeDocument/2006/relationships/slide" Target="slides/slide82.xml"/><Relationship Id="rId193" Type="http://schemas.openxmlformats.org/officeDocument/2006/relationships/slide" Target="slides/slide81.xml"/><Relationship Id="rId192" Type="http://schemas.openxmlformats.org/officeDocument/2006/relationships/slide" Target="slides/slide80.xml"/><Relationship Id="rId191" Type="http://schemas.openxmlformats.org/officeDocument/2006/relationships/slide" Target="slides/slide79.xml"/><Relationship Id="rId190" Type="http://schemas.openxmlformats.org/officeDocument/2006/relationships/slide" Target="slides/slide78.xml"/><Relationship Id="rId19" Type="http://schemas.openxmlformats.org/officeDocument/2006/relationships/slideMaster" Target="slideMasters/slideMaster18.xml"/><Relationship Id="rId189" Type="http://schemas.openxmlformats.org/officeDocument/2006/relationships/slide" Target="slides/slide77.xml"/><Relationship Id="rId188" Type="http://schemas.openxmlformats.org/officeDocument/2006/relationships/slide" Target="slides/slide76.xml"/><Relationship Id="rId187" Type="http://schemas.openxmlformats.org/officeDocument/2006/relationships/slide" Target="slides/slide75.xml"/><Relationship Id="rId186" Type="http://schemas.openxmlformats.org/officeDocument/2006/relationships/slide" Target="slides/slide74.xml"/><Relationship Id="rId185" Type="http://schemas.openxmlformats.org/officeDocument/2006/relationships/slide" Target="slides/slide73.xml"/><Relationship Id="rId184" Type="http://schemas.openxmlformats.org/officeDocument/2006/relationships/slide" Target="slides/slide72.xml"/><Relationship Id="rId183" Type="http://schemas.openxmlformats.org/officeDocument/2006/relationships/slide" Target="slides/slide71.xml"/><Relationship Id="rId182" Type="http://schemas.openxmlformats.org/officeDocument/2006/relationships/slide" Target="slides/slide70.xml"/><Relationship Id="rId181" Type="http://schemas.openxmlformats.org/officeDocument/2006/relationships/slide" Target="slides/slide69.xml"/><Relationship Id="rId180" Type="http://schemas.openxmlformats.org/officeDocument/2006/relationships/slide" Target="slides/slide68.xml"/><Relationship Id="rId18" Type="http://schemas.openxmlformats.org/officeDocument/2006/relationships/slideMaster" Target="slideMasters/slideMaster17.xml"/><Relationship Id="rId179" Type="http://schemas.openxmlformats.org/officeDocument/2006/relationships/slide" Target="slides/slide67.xml"/><Relationship Id="rId178" Type="http://schemas.openxmlformats.org/officeDocument/2006/relationships/slide" Target="slides/slide66.xml"/><Relationship Id="rId177" Type="http://schemas.openxmlformats.org/officeDocument/2006/relationships/slide" Target="slides/slide65.xml"/><Relationship Id="rId176" Type="http://schemas.openxmlformats.org/officeDocument/2006/relationships/slide" Target="slides/slide64.xml"/><Relationship Id="rId175" Type="http://schemas.openxmlformats.org/officeDocument/2006/relationships/slide" Target="slides/slide63.xml"/><Relationship Id="rId174" Type="http://schemas.openxmlformats.org/officeDocument/2006/relationships/slide" Target="slides/slide62.xml"/><Relationship Id="rId173" Type="http://schemas.openxmlformats.org/officeDocument/2006/relationships/slide" Target="slides/slide61.xml"/><Relationship Id="rId172" Type="http://schemas.openxmlformats.org/officeDocument/2006/relationships/slide" Target="slides/slide60.xml"/><Relationship Id="rId171" Type="http://schemas.openxmlformats.org/officeDocument/2006/relationships/slide" Target="slides/slide59.xml"/><Relationship Id="rId170" Type="http://schemas.openxmlformats.org/officeDocument/2006/relationships/slide" Target="slides/slide58.xml"/><Relationship Id="rId17" Type="http://schemas.openxmlformats.org/officeDocument/2006/relationships/slideMaster" Target="slideMasters/slideMaster16.xml"/><Relationship Id="rId169" Type="http://schemas.openxmlformats.org/officeDocument/2006/relationships/slide" Target="slides/slide57.xml"/><Relationship Id="rId168" Type="http://schemas.openxmlformats.org/officeDocument/2006/relationships/slide" Target="slides/slide56.xml"/><Relationship Id="rId167" Type="http://schemas.openxmlformats.org/officeDocument/2006/relationships/slide" Target="slides/slide55.xml"/><Relationship Id="rId166" Type="http://schemas.openxmlformats.org/officeDocument/2006/relationships/slide" Target="slides/slide54.xml"/><Relationship Id="rId165" Type="http://schemas.openxmlformats.org/officeDocument/2006/relationships/slide" Target="slides/slide53.xml"/><Relationship Id="rId164" Type="http://schemas.openxmlformats.org/officeDocument/2006/relationships/slide" Target="slides/slide52.xml"/><Relationship Id="rId163" Type="http://schemas.openxmlformats.org/officeDocument/2006/relationships/slide" Target="slides/slide51.xml"/><Relationship Id="rId162" Type="http://schemas.openxmlformats.org/officeDocument/2006/relationships/slide" Target="slides/slide50.xml"/><Relationship Id="rId161" Type="http://schemas.openxmlformats.org/officeDocument/2006/relationships/slide" Target="slides/slide49.xml"/><Relationship Id="rId160" Type="http://schemas.openxmlformats.org/officeDocument/2006/relationships/slide" Target="slides/slide48.xml"/><Relationship Id="rId16" Type="http://schemas.openxmlformats.org/officeDocument/2006/relationships/slideMaster" Target="slideMasters/slideMaster15.xml"/><Relationship Id="rId159" Type="http://schemas.openxmlformats.org/officeDocument/2006/relationships/slide" Target="slides/slide47.xml"/><Relationship Id="rId158" Type="http://schemas.openxmlformats.org/officeDocument/2006/relationships/slide" Target="slides/slide46.xml"/><Relationship Id="rId157" Type="http://schemas.openxmlformats.org/officeDocument/2006/relationships/slide" Target="slides/slide45.xml"/><Relationship Id="rId156" Type="http://schemas.openxmlformats.org/officeDocument/2006/relationships/slide" Target="slides/slide44.xml"/><Relationship Id="rId155" Type="http://schemas.openxmlformats.org/officeDocument/2006/relationships/slide" Target="slides/slide43.xml"/><Relationship Id="rId154" Type="http://schemas.openxmlformats.org/officeDocument/2006/relationships/slide" Target="slides/slide42.xml"/><Relationship Id="rId153" Type="http://schemas.openxmlformats.org/officeDocument/2006/relationships/slide" Target="slides/slide41.xml"/><Relationship Id="rId152" Type="http://schemas.openxmlformats.org/officeDocument/2006/relationships/slide" Target="slides/slide40.xml"/><Relationship Id="rId151" Type="http://schemas.openxmlformats.org/officeDocument/2006/relationships/slide" Target="slides/slide39.xml"/><Relationship Id="rId150" Type="http://schemas.openxmlformats.org/officeDocument/2006/relationships/slide" Target="slides/slide38.xml"/><Relationship Id="rId15" Type="http://schemas.openxmlformats.org/officeDocument/2006/relationships/slideMaster" Target="slideMasters/slideMaster14.xml"/><Relationship Id="rId149" Type="http://schemas.openxmlformats.org/officeDocument/2006/relationships/slide" Target="slides/slide37.xml"/><Relationship Id="rId148" Type="http://schemas.openxmlformats.org/officeDocument/2006/relationships/slide" Target="slides/slide36.xml"/><Relationship Id="rId147" Type="http://schemas.openxmlformats.org/officeDocument/2006/relationships/slide" Target="slides/slide35.xml"/><Relationship Id="rId146" Type="http://schemas.openxmlformats.org/officeDocument/2006/relationships/slide" Target="slides/slide34.xml"/><Relationship Id="rId145" Type="http://schemas.openxmlformats.org/officeDocument/2006/relationships/slide" Target="slides/slide33.xml"/><Relationship Id="rId144" Type="http://schemas.openxmlformats.org/officeDocument/2006/relationships/slide" Target="slides/slide32.xml"/><Relationship Id="rId143" Type="http://schemas.openxmlformats.org/officeDocument/2006/relationships/slide" Target="slides/slide31.xml"/><Relationship Id="rId142" Type="http://schemas.openxmlformats.org/officeDocument/2006/relationships/slide" Target="slides/slide30.xml"/><Relationship Id="rId141" Type="http://schemas.openxmlformats.org/officeDocument/2006/relationships/slide" Target="slides/slide29.xml"/><Relationship Id="rId140" Type="http://schemas.openxmlformats.org/officeDocument/2006/relationships/slide" Target="slides/slide28.xml"/><Relationship Id="rId14" Type="http://schemas.openxmlformats.org/officeDocument/2006/relationships/slideMaster" Target="slideMasters/slideMaster13.xml"/><Relationship Id="rId139" Type="http://schemas.openxmlformats.org/officeDocument/2006/relationships/slide" Target="slides/slide27.xml"/><Relationship Id="rId138" Type="http://schemas.openxmlformats.org/officeDocument/2006/relationships/slide" Target="slides/slide26.xml"/><Relationship Id="rId137" Type="http://schemas.openxmlformats.org/officeDocument/2006/relationships/slide" Target="slides/slide25.xml"/><Relationship Id="rId136" Type="http://schemas.openxmlformats.org/officeDocument/2006/relationships/slide" Target="slides/slide24.xml"/><Relationship Id="rId135" Type="http://schemas.openxmlformats.org/officeDocument/2006/relationships/slide" Target="slides/slide23.xml"/><Relationship Id="rId134" Type="http://schemas.openxmlformats.org/officeDocument/2006/relationships/slide" Target="slides/slide22.xml"/><Relationship Id="rId133" Type="http://schemas.openxmlformats.org/officeDocument/2006/relationships/slide" Target="slides/slide21.xml"/><Relationship Id="rId132" Type="http://schemas.openxmlformats.org/officeDocument/2006/relationships/slide" Target="slides/slide20.xml"/><Relationship Id="rId131" Type="http://schemas.openxmlformats.org/officeDocument/2006/relationships/slide" Target="slides/slide19.xml"/><Relationship Id="rId130" Type="http://schemas.openxmlformats.org/officeDocument/2006/relationships/slide" Target="slides/slide18.xml"/><Relationship Id="rId13" Type="http://schemas.openxmlformats.org/officeDocument/2006/relationships/slideMaster" Target="slideMasters/slideMaster12.xml"/><Relationship Id="rId129" Type="http://schemas.openxmlformats.org/officeDocument/2006/relationships/slide" Target="slides/slide17.xml"/><Relationship Id="rId128" Type="http://schemas.openxmlformats.org/officeDocument/2006/relationships/slide" Target="slides/slide16.xml"/><Relationship Id="rId127" Type="http://schemas.openxmlformats.org/officeDocument/2006/relationships/slide" Target="slides/slide15.xml"/><Relationship Id="rId126" Type="http://schemas.openxmlformats.org/officeDocument/2006/relationships/slide" Target="slides/slide14.xml"/><Relationship Id="rId125" Type="http://schemas.openxmlformats.org/officeDocument/2006/relationships/slide" Target="slides/slide13.xml"/><Relationship Id="rId124" Type="http://schemas.openxmlformats.org/officeDocument/2006/relationships/slide" Target="slides/slide12.xml"/><Relationship Id="rId123" Type="http://schemas.openxmlformats.org/officeDocument/2006/relationships/slide" Target="slides/slide11.xml"/><Relationship Id="rId122" Type="http://schemas.openxmlformats.org/officeDocument/2006/relationships/slide" Target="slides/slide10.xml"/><Relationship Id="rId121" Type="http://schemas.openxmlformats.org/officeDocument/2006/relationships/slide" Target="slides/slide9.xml"/><Relationship Id="rId120" Type="http://schemas.openxmlformats.org/officeDocument/2006/relationships/slide" Target="slides/slide8.xml"/><Relationship Id="rId12" Type="http://schemas.openxmlformats.org/officeDocument/2006/relationships/slideMaster" Target="slideMasters/slideMaster11.xml"/><Relationship Id="rId119" Type="http://schemas.openxmlformats.org/officeDocument/2006/relationships/slide" Target="slides/slide7.xml"/><Relationship Id="rId118" Type="http://schemas.openxmlformats.org/officeDocument/2006/relationships/slide" Target="slides/slide6.xml"/><Relationship Id="rId117" Type="http://schemas.openxmlformats.org/officeDocument/2006/relationships/slide" Target="slides/slide5.xml"/><Relationship Id="rId116" Type="http://schemas.openxmlformats.org/officeDocument/2006/relationships/slide" Target="slides/slide4.xml"/><Relationship Id="rId115" Type="http://schemas.openxmlformats.org/officeDocument/2006/relationships/slide" Target="slides/slide3.xml"/><Relationship Id="rId114" Type="http://schemas.openxmlformats.org/officeDocument/2006/relationships/slide" Target="slides/slide2.xml"/><Relationship Id="rId113" Type="http://schemas.openxmlformats.org/officeDocument/2006/relationships/slide" Target="slides/slide1.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quarter" idx="10"/>
          </p:nvPr>
        </p:nvSpPr>
        <p:spPr/>
        <p:txBody>
          <a:bodyPr/>
          <a:p>
            <a:pPr lvl="0" fontAlgn="base">
              <a:buClr>
                <a:srgbClr val="000000"/>
              </a:buClr>
            </a:pPr>
            <a:endParaRPr lang="zh-CN" altLang="en-US" strike="noStrike" noProof="1" dirty="0"/>
          </a:p>
        </p:txBody>
      </p:sp>
      <p:sp>
        <p:nvSpPr>
          <p:cNvPr id="8" name="页脚占位符 7"/>
          <p:cNvSpPr>
            <a:spLocks noGrp="1"/>
          </p:cNvSpPr>
          <p:nvPr>
            <p:ph type="ftr" sz="quarter" idx="11"/>
          </p:nvPr>
        </p:nvSpPr>
        <p:spPr/>
        <p:txBody>
          <a:bodyPr/>
          <a:p>
            <a:pPr lvl="0" fontAlgn="base">
              <a:buClr>
                <a:srgbClr val="000000"/>
              </a:buClr>
            </a:pPr>
            <a:endParaRPr lang="zh-CN" altLang="en-US" strike="noStrike" noProof="1" dirty="0"/>
          </a:p>
        </p:txBody>
      </p:sp>
      <p:sp>
        <p:nvSpPr>
          <p:cNvPr id="9" name="灯片编号占位符 8"/>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quarter" idx="10"/>
          </p:nvPr>
        </p:nvSpPr>
        <p:spPr/>
        <p:txBody>
          <a:bodyPr/>
          <a:p>
            <a:pPr lvl="0" fontAlgn="base">
              <a:buClr>
                <a:srgbClr val="000000"/>
              </a:buClr>
            </a:pPr>
            <a:endParaRPr lang="zh-CN" altLang="en-US" strike="noStrike" noProof="1" dirty="0"/>
          </a:p>
        </p:txBody>
      </p:sp>
      <p:sp>
        <p:nvSpPr>
          <p:cNvPr id="4" name="页脚占位符 3"/>
          <p:cNvSpPr>
            <a:spLocks noGrp="1"/>
          </p:cNvSpPr>
          <p:nvPr>
            <p:ph type="ftr" sz="quarter" idx="11"/>
          </p:nvPr>
        </p:nvSpPr>
        <p:spPr/>
        <p:txBody>
          <a:bodyPr/>
          <a:p>
            <a:pPr lvl="0" fontAlgn="base">
              <a:buClr>
                <a:srgbClr val="000000"/>
              </a:buClr>
            </a:pPr>
            <a:endParaRPr lang="zh-CN" altLang="en-US" strike="noStrike" noProof="1" dirty="0"/>
          </a:p>
        </p:txBody>
      </p:sp>
      <p:sp>
        <p:nvSpPr>
          <p:cNvPr id="5" name="灯片编号占位符 4"/>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p>
            <a:pPr lvl="0" fontAlgn="base">
              <a:buClr>
                <a:srgbClr val="000000"/>
              </a:buClr>
            </a:pPr>
            <a:endParaRPr lang="zh-CN" altLang="en-US" strike="noStrike" noProof="1" dirty="0"/>
          </a:p>
        </p:txBody>
      </p:sp>
      <p:sp>
        <p:nvSpPr>
          <p:cNvPr id="3" name="页脚占位符 2"/>
          <p:cNvSpPr>
            <a:spLocks noGrp="1"/>
          </p:cNvSpPr>
          <p:nvPr>
            <p:ph type="ftr" sz="quarter" idx="11"/>
          </p:nvPr>
        </p:nvSpPr>
        <p:spPr/>
        <p:txBody>
          <a:bodyPr/>
          <a:p>
            <a:pPr lvl="0" fontAlgn="base">
              <a:buClr>
                <a:srgbClr val="000000"/>
              </a:buClr>
            </a:pPr>
            <a:endParaRPr lang="zh-CN" altLang="en-US" strike="noStrike" noProof="1" dirty="0"/>
          </a:p>
        </p:txBody>
      </p:sp>
      <p:sp>
        <p:nvSpPr>
          <p:cNvPr id="4" name="灯片编号占位符 3"/>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6" Type="http://schemas.openxmlformats.org/officeDocument/2006/relationships/theme" Target="../theme/theme1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00.xml.rels><?xml version="1.0" encoding="UTF-8" standalone="yes"?>
<Relationships xmlns="http://schemas.openxmlformats.org/package/2006/relationships"><Relationship Id="rId9" Type="http://schemas.openxmlformats.org/officeDocument/2006/relationships/slideLayout" Target="../slideLayouts/slideLayout1098.xml"/><Relationship Id="rId8" Type="http://schemas.openxmlformats.org/officeDocument/2006/relationships/slideLayout" Target="../slideLayouts/slideLayout1097.xml"/><Relationship Id="rId7" Type="http://schemas.openxmlformats.org/officeDocument/2006/relationships/slideLayout" Target="../slideLayouts/slideLayout1096.xml"/><Relationship Id="rId6" Type="http://schemas.openxmlformats.org/officeDocument/2006/relationships/slideLayout" Target="../slideLayouts/slideLayout1095.xml"/><Relationship Id="rId5" Type="http://schemas.openxmlformats.org/officeDocument/2006/relationships/slideLayout" Target="../slideLayouts/slideLayout1094.xml"/><Relationship Id="rId4" Type="http://schemas.openxmlformats.org/officeDocument/2006/relationships/slideLayout" Target="../slideLayouts/slideLayout1093.xml"/><Relationship Id="rId3" Type="http://schemas.openxmlformats.org/officeDocument/2006/relationships/slideLayout" Target="../slideLayouts/slideLayout1092.xml"/><Relationship Id="rId2" Type="http://schemas.openxmlformats.org/officeDocument/2006/relationships/slideLayout" Target="../slideLayouts/slideLayout1091.xml"/><Relationship Id="rId16" Type="http://schemas.openxmlformats.org/officeDocument/2006/relationships/theme" Target="../theme/theme10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00.xml"/><Relationship Id="rId10" Type="http://schemas.openxmlformats.org/officeDocument/2006/relationships/slideLayout" Target="../slideLayouts/slideLayout1099.xml"/><Relationship Id="rId1" Type="http://schemas.openxmlformats.org/officeDocument/2006/relationships/slideLayout" Target="../slideLayouts/slideLayout1090.xml"/></Relationships>
</file>

<file path=ppt/slideMasters/_rels/slideMaster101.xml.rels><?xml version="1.0" encoding="UTF-8" standalone="yes"?>
<Relationships xmlns="http://schemas.openxmlformats.org/package/2006/relationships"><Relationship Id="rId9" Type="http://schemas.openxmlformats.org/officeDocument/2006/relationships/slideLayout" Target="../slideLayouts/slideLayout1109.xml"/><Relationship Id="rId8" Type="http://schemas.openxmlformats.org/officeDocument/2006/relationships/slideLayout" Target="../slideLayouts/slideLayout1108.xml"/><Relationship Id="rId7" Type="http://schemas.openxmlformats.org/officeDocument/2006/relationships/slideLayout" Target="../slideLayouts/slideLayout1107.xml"/><Relationship Id="rId6" Type="http://schemas.openxmlformats.org/officeDocument/2006/relationships/slideLayout" Target="../slideLayouts/slideLayout1106.xml"/><Relationship Id="rId5" Type="http://schemas.openxmlformats.org/officeDocument/2006/relationships/slideLayout" Target="../slideLayouts/slideLayout1105.xml"/><Relationship Id="rId4" Type="http://schemas.openxmlformats.org/officeDocument/2006/relationships/slideLayout" Target="../slideLayouts/slideLayout1104.xml"/><Relationship Id="rId3" Type="http://schemas.openxmlformats.org/officeDocument/2006/relationships/slideLayout" Target="../slideLayouts/slideLayout1103.xml"/><Relationship Id="rId2" Type="http://schemas.openxmlformats.org/officeDocument/2006/relationships/slideLayout" Target="../slideLayouts/slideLayout1102.xml"/><Relationship Id="rId16" Type="http://schemas.openxmlformats.org/officeDocument/2006/relationships/theme" Target="../theme/theme10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11.xml"/><Relationship Id="rId10" Type="http://schemas.openxmlformats.org/officeDocument/2006/relationships/slideLayout" Target="../slideLayouts/slideLayout1110.xml"/><Relationship Id="rId1" Type="http://schemas.openxmlformats.org/officeDocument/2006/relationships/slideLayout" Target="../slideLayouts/slideLayout1101.xml"/></Relationships>
</file>

<file path=ppt/slideMasters/_rels/slideMaster102.xml.rels><?xml version="1.0" encoding="UTF-8" standalone="yes"?>
<Relationships xmlns="http://schemas.openxmlformats.org/package/2006/relationships"><Relationship Id="rId9" Type="http://schemas.openxmlformats.org/officeDocument/2006/relationships/slideLayout" Target="../slideLayouts/slideLayout1120.xml"/><Relationship Id="rId8" Type="http://schemas.openxmlformats.org/officeDocument/2006/relationships/slideLayout" Target="../slideLayouts/slideLayout1119.xml"/><Relationship Id="rId7" Type="http://schemas.openxmlformats.org/officeDocument/2006/relationships/slideLayout" Target="../slideLayouts/slideLayout1118.xml"/><Relationship Id="rId6" Type="http://schemas.openxmlformats.org/officeDocument/2006/relationships/slideLayout" Target="../slideLayouts/slideLayout1117.xml"/><Relationship Id="rId5" Type="http://schemas.openxmlformats.org/officeDocument/2006/relationships/slideLayout" Target="../slideLayouts/slideLayout1116.xml"/><Relationship Id="rId4" Type="http://schemas.openxmlformats.org/officeDocument/2006/relationships/slideLayout" Target="../slideLayouts/slideLayout1115.xml"/><Relationship Id="rId3" Type="http://schemas.openxmlformats.org/officeDocument/2006/relationships/slideLayout" Target="../slideLayouts/slideLayout1114.xml"/><Relationship Id="rId2" Type="http://schemas.openxmlformats.org/officeDocument/2006/relationships/slideLayout" Target="../slideLayouts/slideLayout1113.xml"/><Relationship Id="rId16" Type="http://schemas.openxmlformats.org/officeDocument/2006/relationships/theme" Target="../theme/theme10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22.xml"/><Relationship Id="rId10" Type="http://schemas.openxmlformats.org/officeDocument/2006/relationships/slideLayout" Target="../slideLayouts/slideLayout1121.xml"/><Relationship Id="rId1" Type="http://schemas.openxmlformats.org/officeDocument/2006/relationships/slideLayout" Target="../slideLayouts/slideLayout1112.xml"/></Relationships>
</file>

<file path=ppt/slideMasters/_rels/slideMaster103.xml.rels><?xml version="1.0" encoding="UTF-8" standalone="yes"?>
<Relationships xmlns="http://schemas.openxmlformats.org/package/2006/relationships"><Relationship Id="rId9" Type="http://schemas.openxmlformats.org/officeDocument/2006/relationships/slideLayout" Target="../slideLayouts/slideLayout1131.xml"/><Relationship Id="rId8" Type="http://schemas.openxmlformats.org/officeDocument/2006/relationships/slideLayout" Target="../slideLayouts/slideLayout1130.xml"/><Relationship Id="rId7" Type="http://schemas.openxmlformats.org/officeDocument/2006/relationships/slideLayout" Target="../slideLayouts/slideLayout1129.xml"/><Relationship Id="rId6" Type="http://schemas.openxmlformats.org/officeDocument/2006/relationships/slideLayout" Target="../slideLayouts/slideLayout1128.xml"/><Relationship Id="rId5" Type="http://schemas.openxmlformats.org/officeDocument/2006/relationships/slideLayout" Target="../slideLayouts/slideLayout1127.xml"/><Relationship Id="rId4" Type="http://schemas.openxmlformats.org/officeDocument/2006/relationships/slideLayout" Target="../slideLayouts/slideLayout1126.xml"/><Relationship Id="rId3" Type="http://schemas.openxmlformats.org/officeDocument/2006/relationships/slideLayout" Target="../slideLayouts/slideLayout1125.xml"/><Relationship Id="rId2" Type="http://schemas.openxmlformats.org/officeDocument/2006/relationships/slideLayout" Target="../slideLayouts/slideLayout1124.xml"/><Relationship Id="rId16" Type="http://schemas.openxmlformats.org/officeDocument/2006/relationships/theme" Target="../theme/theme10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33.xml"/><Relationship Id="rId10" Type="http://schemas.openxmlformats.org/officeDocument/2006/relationships/slideLayout" Target="../slideLayouts/slideLayout1132.xml"/><Relationship Id="rId1" Type="http://schemas.openxmlformats.org/officeDocument/2006/relationships/slideLayout" Target="../slideLayouts/slideLayout1123.xml"/></Relationships>
</file>

<file path=ppt/slideMasters/_rels/slideMaster104.xml.rels><?xml version="1.0" encoding="UTF-8" standalone="yes"?>
<Relationships xmlns="http://schemas.openxmlformats.org/package/2006/relationships"><Relationship Id="rId9" Type="http://schemas.openxmlformats.org/officeDocument/2006/relationships/slideLayout" Target="../slideLayouts/slideLayout1142.xml"/><Relationship Id="rId8" Type="http://schemas.openxmlformats.org/officeDocument/2006/relationships/slideLayout" Target="../slideLayouts/slideLayout1141.xml"/><Relationship Id="rId7" Type="http://schemas.openxmlformats.org/officeDocument/2006/relationships/slideLayout" Target="../slideLayouts/slideLayout1140.xml"/><Relationship Id="rId6" Type="http://schemas.openxmlformats.org/officeDocument/2006/relationships/slideLayout" Target="../slideLayouts/slideLayout1139.xml"/><Relationship Id="rId5" Type="http://schemas.openxmlformats.org/officeDocument/2006/relationships/slideLayout" Target="../slideLayouts/slideLayout1138.xml"/><Relationship Id="rId4" Type="http://schemas.openxmlformats.org/officeDocument/2006/relationships/slideLayout" Target="../slideLayouts/slideLayout1137.xml"/><Relationship Id="rId3" Type="http://schemas.openxmlformats.org/officeDocument/2006/relationships/slideLayout" Target="../slideLayouts/slideLayout1136.xml"/><Relationship Id="rId2" Type="http://schemas.openxmlformats.org/officeDocument/2006/relationships/slideLayout" Target="../slideLayouts/slideLayout1135.xml"/><Relationship Id="rId16" Type="http://schemas.openxmlformats.org/officeDocument/2006/relationships/theme" Target="../theme/theme10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44.xml"/><Relationship Id="rId10" Type="http://schemas.openxmlformats.org/officeDocument/2006/relationships/slideLayout" Target="../slideLayouts/slideLayout1143.xml"/><Relationship Id="rId1" Type="http://schemas.openxmlformats.org/officeDocument/2006/relationships/slideLayout" Target="../slideLayouts/slideLayout1134.xml"/></Relationships>
</file>

<file path=ppt/slideMasters/_rels/slideMaster105.xml.rels><?xml version="1.0" encoding="UTF-8" standalone="yes"?>
<Relationships xmlns="http://schemas.openxmlformats.org/package/2006/relationships"><Relationship Id="rId9" Type="http://schemas.openxmlformats.org/officeDocument/2006/relationships/slideLayout" Target="../slideLayouts/slideLayout1153.xml"/><Relationship Id="rId8" Type="http://schemas.openxmlformats.org/officeDocument/2006/relationships/slideLayout" Target="../slideLayouts/slideLayout1152.xml"/><Relationship Id="rId7" Type="http://schemas.openxmlformats.org/officeDocument/2006/relationships/slideLayout" Target="../slideLayouts/slideLayout1151.xml"/><Relationship Id="rId6" Type="http://schemas.openxmlformats.org/officeDocument/2006/relationships/slideLayout" Target="../slideLayouts/slideLayout1150.xml"/><Relationship Id="rId5" Type="http://schemas.openxmlformats.org/officeDocument/2006/relationships/slideLayout" Target="../slideLayouts/slideLayout1149.xml"/><Relationship Id="rId4" Type="http://schemas.openxmlformats.org/officeDocument/2006/relationships/slideLayout" Target="../slideLayouts/slideLayout1148.xml"/><Relationship Id="rId3" Type="http://schemas.openxmlformats.org/officeDocument/2006/relationships/slideLayout" Target="../slideLayouts/slideLayout1147.xml"/><Relationship Id="rId2" Type="http://schemas.openxmlformats.org/officeDocument/2006/relationships/slideLayout" Target="../slideLayouts/slideLayout1146.xml"/><Relationship Id="rId16" Type="http://schemas.openxmlformats.org/officeDocument/2006/relationships/theme" Target="../theme/theme10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55.xml"/><Relationship Id="rId10" Type="http://schemas.openxmlformats.org/officeDocument/2006/relationships/slideLayout" Target="../slideLayouts/slideLayout1154.xml"/><Relationship Id="rId1" Type="http://schemas.openxmlformats.org/officeDocument/2006/relationships/slideLayout" Target="../slideLayouts/slideLayout1145.xml"/></Relationships>
</file>

<file path=ppt/slideMasters/_rels/slideMaster106.xml.rels><?xml version="1.0" encoding="UTF-8" standalone="yes"?>
<Relationships xmlns="http://schemas.openxmlformats.org/package/2006/relationships"><Relationship Id="rId9" Type="http://schemas.openxmlformats.org/officeDocument/2006/relationships/slideLayout" Target="../slideLayouts/slideLayout1164.xml"/><Relationship Id="rId8" Type="http://schemas.openxmlformats.org/officeDocument/2006/relationships/slideLayout" Target="../slideLayouts/slideLayout1163.xml"/><Relationship Id="rId7" Type="http://schemas.openxmlformats.org/officeDocument/2006/relationships/slideLayout" Target="../slideLayouts/slideLayout1162.xml"/><Relationship Id="rId6" Type="http://schemas.openxmlformats.org/officeDocument/2006/relationships/slideLayout" Target="../slideLayouts/slideLayout1161.xml"/><Relationship Id="rId5" Type="http://schemas.openxmlformats.org/officeDocument/2006/relationships/slideLayout" Target="../slideLayouts/slideLayout1160.xml"/><Relationship Id="rId4" Type="http://schemas.openxmlformats.org/officeDocument/2006/relationships/slideLayout" Target="../slideLayouts/slideLayout1159.xml"/><Relationship Id="rId3" Type="http://schemas.openxmlformats.org/officeDocument/2006/relationships/slideLayout" Target="../slideLayouts/slideLayout1158.xml"/><Relationship Id="rId2" Type="http://schemas.openxmlformats.org/officeDocument/2006/relationships/slideLayout" Target="../slideLayouts/slideLayout1157.xml"/><Relationship Id="rId16" Type="http://schemas.openxmlformats.org/officeDocument/2006/relationships/theme" Target="../theme/theme10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66.xml"/><Relationship Id="rId10" Type="http://schemas.openxmlformats.org/officeDocument/2006/relationships/slideLayout" Target="../slideLayouts/slideLayout1165.xml"/><Relationship Id="rId1" Type="http://schemas.openxmlformats.org/officeDocument/2006/relationships/slideLayout" Target="../slideLayouts/slideLayout1156.xml"/></Relationships>
</file>

<file path=ppt/slideMasters/_rels/slideMaster107.xml.rels><?xml version="1.0" encoding="UTF-8" standalone="yes"?>
<Relationships xmlns="http://schemas.openxmlformats.org/package/2006/relationships"><Relationship Id="rId9" Type="http://schemas.openxmlformats.org/officeDocument/2006/relationships/slideLayout" Target="../slideLayouts/slideLayout1175.xml"/><Relationship Id="rId8" Type="http://schemas.openxmlformats.org/officeDocument/2006/relationships/slideLayout" Target="../slideLayouts/slideLayout1174.xml"/><Relationship Id="rId7" Type="http://schemas.openxmlformats.org/officeDocument/2006/relationships/slideLayout" Target="../slideLayouts/slideLayout1173.xml"/><Relationship Id="rId6" Type="http://schemas.openxmlformats.org/officeDocument/2006/relationships/slideLayout" Target="../slideLayouts/slideLayout1172.xml"/><Relationship Id="rId5" Type="http://schemas.openxmlformats.org/officeDocument/2006/relationships/slideLayout" Target="../slideLayouts/slideLayout1171.xml"/><Relationship Id="rId4" Type="http://schemas.openxmlformats.org/officeDocument/2006/relationships/slideLayout" Target="../slideLayouts/slideLayout1170.xml"/><Relationship Id="rId3" Type="http://schemas.openxmlformats.org/officeDocument/2006/relationships/slideLayout" Target="../slideLayouts/slideLayout1169.xml"/><Relationship Id="rId2" Type="http://schemas.openxmlformats.org/officeDocument/2006/relationships/slideLayout" Target="../slideLayouts/slideLayout1168.xml"/><Relationship Id="rId16" Type="http://schemas.openxmlformats.org/officeDocument/2006/relationships/theme" Target="../theme/theme10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77.xml"/><Relationship Id="rId10" Type="http://schemas.openxmlformats.org/officeDocument/2006/relationships/slideLayout" Target="../slideLayouts/slideLayout1176.xml"/><Relationship Id="rId1" Type="http://schemas.openxmlformats.org/officeDocument/2006/relationships/slideLayout" Target="../slideLayouts/slideLayout1167.xml"/></Relationships>
</file>

<file path=ppt/slideMasters/_rels/slideMaster108.xml.rels><?xml version="1.0" encoding="UTF-8" standalone="yes"?>
<Relationships xmlns="http://schemas.openxmlformats.org/package/2006/relationships"><Relationship Id="rId9" Type="http://schemas.openxmlformats.org/officeDocument/2006/relationships/slideLayout" Target="../slideLayouts/slideLayout1186.xml"/><Relationship Id="rId8" Type="http://schemas.openxmlformats.org/officeDocument/2006/relationships/slideLayout" Target="../slideLayouts/slideLayout1185.xml"/><Relationship Id="rId7" Type="http://schemas.openxmlformats.org/officeDocument/2006/relationships/slideLayout" Target="../slideLayouts/slideLayout1184.xml"/><Relationship Id="rId6" Type="http://schemas.openxmlformats.org/officeDocument/2006/relationships/slideLayout" Target="../slideLayouts/slideLayout1183.xml"/><Relationship Id="rId5" Type="http://schemas.openxmlformats.org/officeDocument/2006/relationships/slideLayout" Target="../slideLayouts/slideLayout1182.xml"/><Relationship Id="rId4" Type="http://schemas.openxmlformats.org/officeDocument/2006/relationships/slideLayout" Target="../slideLayouts/slideLayout1181.xml"/><Relationship Id="rId3" Type="http://schemas.openxmlformats.org/officeDocument/2006/relationships/slideLayout" Target="../slideLayouts/slideLayout1180.xml"/><Relationship Id="rId2" Type="http://schemas.openxmlformats.org/officeDocument/2006/relationships/slideLayout" Target="../slideLayouts/slideLayout1179.xml"/><Relationship Id="rId16" Type="http://schemas.openxmlformats.org/officeDocument/2006/relationships/theme" Target="../theme/theme10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88.xml"/><Relationship Id="rId10" Type="http://schemas.openxmlformats.org/officeDocument/2006/relationships/slideLayout" Target="../slideLayouts/slideLayout1187.xml"/><Relationship Id="rId1" Type="http://schemas.openxmlformats.org/officeDocument/2006/relationships/slideLayout" Target="../slideLayouts/slideLayout1178.xml"/></Relationships>
</file>

<file path=ppt/slideMasters/_rels/slideMaster109.xml.rels><?xml version="1.0" encoding="UTF-8" standalone="yes"?>
<Relationships xmlns="http://schemas.openxmlformats.org/package/2006/relationships"><Relationship Id="rId9" Type="http://schemas.openxmlformats.org/officeDocument/2006/relationships/slideLayout" Target="../slideLayouts/slideLayout1197.xml"/><Relationship Id="rId8" Type="http://schemas.openxmlformats.org/officeDocument/2006/relationships/slideLayout" Target="../slideLayouts/slideLayout1196.xml"/><Relationship Id="rId7" Type="http://schemas.openxmlformats.org/officeDocument/2006/relationships/slideLayout" Target="../slideLayouts/slideLayout1195.xml"/><Relationship Id="rId6" Type="http://schemas.openxmlformats.org/officeDocument/2006/relationships/slideLayout" Target="../slideLayouts/slideLayout1194.xml"/><Relationship Id="rId5" Type="http://schemas.openxmlformats.org/officeDocument/2006/relationships/slideLayout" Target="../slideLayouts/slideLayout1193.xml"/><Relationship Id="rId4" Type="http://schemas.openxmlformats.org/officeDocument/2006/relationships/slideLayout" Target="../slideLayouts/slideLayout1192.xml"/><Relationship Id="rId3" Type="http://schemas.openxmlformats.org/officeDocument/2006/relationships/slideLayout" Target="../slideLayouts/slideLayout1191.xml"/><Relationship Id="rId2" Type="http://schemas.openxmlformats.org/officeDocument/2006/relationships/slideLayout" Target="../slideLayouts/slideLayout1190.xml"/><Relationship Id="rId16" Type="http://schemas.openxmlformats.org/officeDocument/2006/relationships/theme" Target="../theme/theme10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199.xml"/><Relationship Id="rId10" Type="http://schemas.openxmlformats.org/officeDocument/2006/relationships/slideLayout" Target="../slideLayouts/slideLayout1198.xml"/><Relationship Id="rId1" Type="http://schemas.openxmlformats.org/officeDocument/2006/relationships/slideLayout" Target="../slideLayouts/slideLayout118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6" Type="http://schemas.openxmlformats.org/officeDocument/2006/relationships/theme" Target="../theme/theme1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10.xml.rels><?xml version="1.0" encoding="UTF-8" standalone="yes"?>
<Relationships xmlns="http://schemas.openxmlformats.org/package/2006/relationships"><Relationship Id="rId9" Type="http://schemas.openxmlformats.org/officeDocument/2006/relationships/slideLayout" Target="../slideLayouts/slideLayout1208.xml"/><Relationship Id="rId8" Type="http://schemas.openxmlformats.org/officeDocument/2006/relationships/slideLayout" Target="../slideLayouts/slideLayout1207.xml"/><Relationship Id="rId7" Type="http://schemas.openxmlformats.org/officeDocument/2006/relationships/slideLayout" Target="../slideLayouts/slideLayout1206.xml"/><Relationship Id="rId6" Type="http://schemas.openxmlformats.org/officeDocument/2006/relationships/slideLayout" Target="../slideLayouts/slideLayout1205.xml"/><Relationship Id="rId5" Type="http://schemas.openxmlformats.org/officeDocument/2006/relationships/slideLayout" Target="../slideLayouts/slideLayout1204.xml"/><Relationship Id="rId4" Type="http://schemas.openxmlformats.org/officeDocument/2006/relationships/slideLayout" Target="../slideLayouts/slideLayout1203.xml"/><Relationship Id="rId3" Type="http://schemas.openxmlformats.org/officeDocument/2006/relationships/slideLayout" Target="../slideLayouts/slideLayout1202.xml"/><Relationship Id="rId2" Type="http://schemas.openxmlformats.org/officeDocument/2006/relationships/slideLayout" Target="../slideLayouts/slideLayout1201.xml"/><Relationship Id="rId16" Type="http://schemas.openxmlformats.org/officeDocument/2006/relationships/theme" Target="../theme/theme11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10.xml"/><Relationship Id="rId10" Type="http://schemas.openxmlformats.org/officeDocument/2006/relationships/slideLayout" Target="../slideLayouts/slideLayout1209.xml"/><Relationship Id="rId1" Type="http://schemas.openxmlformats.org/officeDocument/2006/relationships/slideLayout" Target="../slideLayouts/slideLayout1200.xml"/></Relationships>
</file>

<file path=ppt/slideMasters/_rels/slideMaster111.xml.rels><?xml version="1.0" encoding="UTF-8" standalone="yes"?>
<Relationships xmlns="http://schemas.openxmlformats.org/package/2006/relationships"><Relationship Id="rId9" Type="http://schemas.openxmlformats.org/officeDocument/2006/relationships/slideLayout" Target="../slideLayouts/slideLayout1219.xml"/><Relationship Id="rId8" Type="http://schemas.openxmlformats.org/officeDocument/2006/relationships/slideLayout" Target="../slideLayouts/slideLayout1218.xml"/><Relationship Id="rId7" Type="http://schemas.openxmlformats.org/officeDocument/2006/relationships/slideLayout" Target="../slideLayouts/slideLayout1217.xml"/><Relationship Id="rId6" Type="http://schemas.openxmlformats.org/officeDocument/2006/relationships/slideLayout" Target="../slideLayouts/slideLayout1216.xml"/><Relationship Id="rId5" Type="http://schemas.openxmlformats.org/officeDocument/2006/relationships/slideLayout" Target="../slideLayouts/slideLayout1215.xml"/><Relationship Id="rId4" Type="http://schemas.openxmlformats.org/officeDocument/2006/relationships/slideLayout" Target="../slideLayouts/slideLayout1214.xml"/><Relationship Id="rId3" Type="http://schemas.openxmlformats.org/officeDocument/2006/relationships/slideLayout" Target="../slideLayouts/slideLayout1213.xml"/><Relationship Id="rId2" Type="http://schemas.openxmlformats.org/officeDocument/2006/relationships/slideLayout" Target="../slideLayouts/slideLayout1212.xml"/><Relationship Id="rId16" Type="http://schemas.openxmlformats.org/officeDocument/2006/relationships/theme" Target="../theme/theme11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221.xml"/><Relationship Id="rId10" Type="http://schemas.openxmlformats.org/officeDocument/2006/relationships/slideLayout" Target="../slideLayouts/slideLayout1220.xml"/><Relationship Id="rId1" Type="http://schemas.openxmlformats.org/officeDocument/2006/relationships/slideLayout" Target="../slideLayouts/slideLayout12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6" Type="http://schemas.openxmlformats.org/officeDocument/2006/relationships/theme" Target="../theme/theme1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6" Type="http://schemas.openxmlformats.org/officeDocument/2006/relationships/theme" Target="../theme/theme1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6" Type="http://schemas.openxmlformats.org/officeDocument/2006/relationships/theme" Target="../theme/theme1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6" Type="http://schemas.openxmlformats.org/officeDocument/2006/relationships/theme" Target="../theme/theme1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6" Type="http://schemas.openxmlformats.org/officeDocument/2006/relationships/theme" Target="../theme/theme1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6" Type="http://schemas.openxmlformats.org/officeDocument/2006/relationships/theme" Target="../theme/theme1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6" Type="http://schemas.openxmlformats.org/officeDocument/2006/relationships/theme" Target="../theme/theme1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6" Type="http://schemas.openxmlformats.org/officeDocument/2006/relationships/theme" Target="../theme/theme1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6" Type="http://schemas.openxmlformats.org/officeDocument/2006/relationships/theme" Target="../theme/theme2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6" Type="http://schemas.openxmlformats.org/officeDocument/2006/relationships/theme" Target="../theme/theme2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6" Type="http://schemas.openxmlformats.org/officeDocument/2006/relationships/theme" Target="../theme/theme2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6" Type="http://schemas.openxmlformats.org/officeDocument/2006/relationships/theme" Target="../theme/theme2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6" Type="http://schemas.openxmlformats.org/officeDocument/2006/relationships/theme" Target="../theme/theme2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6" Type="http://schemas.openxmlformats.org/officeDocument/2006/relationships/theme" Target="../theme/theme2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6" Type="http://schemas.openxmlformats.org/officeDocument/2006/relationships/theme" Target="../theme/theme2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6" Type="http://schemas.openxmlformats.org/officeDocument/2006/relationships/theme" Target="../theme/theme2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6" Type="http://schemas.openxmlformats.org/officeDocument/2006/relationships/theme" Target="../theme/theme2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6" Type="http://schemas.openxmlformats.org/officeDocument/2006/relationships/theme" Target="../theme/theme2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6" Type="http://schemas.openxmlformats.org/officeDocument/2006/relationships/theme" Target="../theme/theme3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6" Type="http://schemas.openxmlformats.org/officeDocument/2006/relationships/theme" Target="../theme/theme3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6" Type="http://schemas.openxmlformats.org/officeDocument/2006/relationships/theme" Target="../theme/theme3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6" Type="http://schemas.openxmlformats.org/officeDocument/2006/relationships/theme" Target="../theme/theme3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6" Type="http://schemas.openxmlformats.org/officeDocument/2006/relationships/theme" Target="../theme/theme3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6" Type="http://schemas.openxmlformats.org/officeDocument/2006/relationships/theme" Target="../theme/theme3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6" Type="http://schemas.openxmlformats.org/officeDocument/2006/relationships/theme" Target="../theme/theme3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6" Type="http://schemas.openxmlformats.org/officeDocument/2006/relationships/theme" Target="../theme/theme3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16.xml"/><Relationship Id="rId8" Type="http://schemas.openxmlformats.org/officeDocument/2006/relationships/slideLayout" Target="../slideLayouts/slideLayout415.xml"/><Relationship Id="rId7" Type="http://schemas.openxmlformats.org/officeDocument/2006/relationships/slideLayout" Target="../slideLayouts/slideLayout414.xml"/><Relationship Id="rId6" Type="http://schemas.openxmlformats.org/officeDocument/2006/relationships/slideLayout" Target="../slideLayouts/slideLayout413.xml"/><Relationship Id="rId5" Type="http://schemas.openxmlformats.org/officeDocument/2006/relationships/slideLayout" Target="../slideLayouts/slideLayout412.xml"/><Relationship Id="rId4" Type="http://schemas.openxmlformats.org/officeDocument/2006/relationships/slideLayout" Target="../slideLayouts/slideLayout411.xml"/><Relationship Id="rId3" Type="http://schemas.openxmlformats.org/officeDocument/2006/relationships/slideLayout" Target="../slideLayouts/slideLayout410.xml"/><Relationship Id="rId2" Type="http://schemas.openxmlformats.org/officeDocument/2006/relationships/slideLayout" Target="../slideLayouts/slideLayout409.xml"/><Relationship Id="rId16" Type="http://schemas.openxmlformats.org/officeDocument/2006/relationships/theme" Target="../theme/theme3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18.xml"/><Relationship Id="rId10" Type="http://schemas.openxmlformats.org/officeDocument/2006/relationships/slideLayout" Target="../slideLayouts/slideLayout417.xml"/><Relationship Id="rId1"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427.xml"/><Relationship Id="rId8" Type="http://schemas.openxmlformats.org/officeDocument/2006/relationships/slideLayout" Target="../slideLayouts/slideLayout426.xml"/><Relationship Id="rId7" Type="http://schemas.openxmlformats.org/officeDocument/2006/relationships/slideLayout" Target="../slideLayouts/slideLayout425.xml"/><Relationship Id="rId6" Type="http://schemas.openxmlformats.org/officeDocument/2006/relationships/slideLayout" Target="../slideLayouts/slideLayout424.xml"/><Relationship Id="rId5" Type="http://schemas.openxmlformats.org/officeDocument/2006/relationships/slideLayout" Target="../slideLayouts/slideLayout423.xml"/><Relationship Id="rId4" Type="http://schemas.openxmlformats.org/officeDocument/2006/relationships/slideLayout" Target="../slideLayouts/slideLayout422.xml"/><Relationship Id="rId3" Type="http://schemas.openxmlformats.org/officeDocument/2006/relationships/slideLayout" Target="../slideLayouts/slideLayout421.xml"/><Relationship Id="rId2" Type="http://schemas.openxmlformats.org/officeDocument/2006/relationships/slideLayout" Target="../slideLayouts/slideLayout420.xml"/><Relationship Id="rId16" Type="http://schemas.openxmlformats.org/officeDocument/2006/relationships/theme" Target="../theme/theme3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29.xml"/><Relationship Id="rId10" Type="http://schemas.openxmlformats.org/officeDocument/2006/relationships/slideLayout" Target="../slideLayouts/slideLayout428.xml"/><Relationship Id="rId1"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6" Type="http://schemas.openxmlformats.org/officeDocument/2006/relationships/theme" Target="../theme/theme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6" Type="http://schemas.openxmlformats.org/officeDocument/2006/relationships/theme" Target="../theme/theme4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6" Type="http://schemas.openxmlformats.org/officeDocument/2006/relationships/theme" Target="../theme/theme4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60.xml"/><Relationship Id="rId8" Type="http://schemas.openxmlformats.org/officeDocument/2006/relationships/slideLayout" Target="../slideLayouts/slideLayout459.xml"/><Relationship Id="rId7" Type="http://schemas.openxmlformats.org/officeDocument/2006/relationships/slideLayout" Target="../slideLayouts/slideLayout458.xml"/><Relationship Id="rId6" Type="http://schemas.openxmlformats.org/officeDocument/2006/relationships/slideLayout" Target="../slideLayouts/slideLayout457.xml"/><Relationship Id="rId5" Type="http://schemas.openxmlformats.org/officeDocument/2006/relationships/slideLayout" Target="../slideLayouts/slideLayout456.xml"/><Relationship Id="rId4" Type="http://schemas.openxmlformats.org/officeDocument/2006/relationships/slideLayout" Target="../slideLayouts/slideLayout455.xml"/><Relationship Id="rId3" Type="http://schemas.openxmlformats.org/officeDocument/2006/relationships/slideLayout" Target="../slideLayouts/slideLayout454.xml"/><Relationship Id="rId2" Type="http://schemas.openxmlformats.org/officeDocument/2006/relationships/slideLayout" Target="../slideLayouts/slideLayout453.xml"/><Relationship Id="rId16" Type="http://schemas.openxmlformats.org/officeDocument/2006/relationships/theme" Target="../theme/theme4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6" Type="http://schemas.openxmlformats.org/officeDocument/2006/relationships/theme" Target="../theme/theme4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 Type="http://schemas.openxmlformats.org/officeDocument/2006/relationships/slideLayout" Target="../slideLayouts/slideLayout477.xml"/><Relationship Id="rId3" Type="http://schemas.openxmlformats.org/officeDocument/2006/relationships/slideLayout" Target="../slideLayouts/slideLayout476.xml"/><Relationship Id="rId2" Type="http://schemas.openxmlformats.org/officeDocument/2006/relationships/slideLayout" Target="../slideLayouts/slideLayout475.xml"/><Relationship Id="rId16" Type="http://schemas.openxmlformats.org/officeDocument/2006/relationships/theme" Target="../theme/theme4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93.xml"/><Relationship Id="rId8" Type="http://schemas.openxmlformats.org/officeDocument/2006/relationships/slideLayout" Target="../slideLayouts/slideLayout492.xml"/><Relationship Id="rId7" Type="http://schemas.openxmlformats.org/officeDocument/2006/relationships/slideLayout" Target="../slideLayouts/slideLayout491.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 Id="rId3" Type="http://schemas.openxmlformats.org/officeDocument/2006/relationships/slideLayout" Target="../slideLayouts/slideLayout487.xml"/><Relationship Id="rId2" Type="http://schemas.openxmlformats.org/officeDocument/2006/relationships/slideLayout" Target="../slideLayouts/slideLayout486.xml"/><Relationship Id="rId16" Type="http://schemas.openxmlformats.org/officeDocument/2006/relationships/theme" Target="../theme/theme4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495.xml"/><Relationship Id="rId10" Type="http://schemas.openxmlformats.org/officeDocument/2006/relationships/slideLayout" Target="../slideLayouts/slideLayout494.xml"/><Relationship Id="rId1" Type="http://schemas.openxmlformats.org/officeDocument/2006/relationships/slideLayout" Target="../slideLayouts/slideLayout485.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04.xml"/><Relationship Id="rId8" Type="http://schemas.openxmlformats.org/officeDocument/2006/relationships/slideLayout" Target="../slideLayouts/slideLayout503.xml"/><Relationship Id="rId7" Type="http://schemas.openxmlformats.org/officeDocument/2006/relationships/slideLayout" Target="../slideLayouts/slideLayout502.xml"/><Relationship Id="rId6" Type="http://schemas.openxmlformats.org/officeDocument/2006/relationships/slideLayout" Target="../slideLayouts/slideLayout501.xml"/><Relationship Id="rId5" Type="http://schemas.openxmlformats.org/officeDocument/2006/relationships/slideLayout" Target="../slideLayouts/slideLayout500.xml"/><Relationship Id="rId4" Type="http://schemas.openxmlformats.org/officeDocument/2006/relationships/slideLayout" Target="../slideLayouts/slideLayout499.xml"/><Relationship Id="rId3" Type="http://schemas.openxmlformats.org/officeDocument/2006/relationships/slideLayout" Target="../slideLayouts/slideLayout498.xml"/><Relationship Id="rId2" Type="http://schemas.openxmlformats.org/officeDocument/2006/relationships/slideLayout" Target="../slideLayouts/slideLayout497.xml"/><Relationship Id="rId16" Type="http://schemas.openxmlformats.org/officeDocument/2006/relationships/theme" Target="../theme/theme4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06.xml"/><Relationship Id="rId10" Type="http://schemas.openxmlformats.org/officeDocument/2006/relationships/slideLayout" Target="../slideLayouts/slideLayout505.xml"/><Relationship Id="rId1" Type="http://schemas.openxmlformats.org/officeDocument/2006/relationships/slideLayout" Target="../slideLayouts/slideLayout49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 Type="http://schemas.openxmlformats.org/officeDocument/2006/relationships/slideLayout" Target="../slideLayouts/slideLayout509.xml"/><Relationship Id="rId2" Type="http://schemas.openxmlformats.org/officeDocument/2006/relationships/slideLayout" Target="../slideLayouts/slideLayout508.xml"/><Relationship Id="rId16" Type="http://schemas.openxmlformats.org/officeDocument/2006/relationships/theme" Target="../theme/theme4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526.xml"/><Relationship Id="rId8" Type="http://schemas.openxmlformats.org/officeDocument/2006/relationships/slideLayout" Target="../slideLayouts/slideLayout525.xml"/><Relationship Id="rId7" Type="http://schemas.openxmlformats.org/officeDocument/2006/relationships/slideLayout" Target="../slideLayouts/slideLayout524.xml"/><Relationship Id="rId6" Type="http://schemas.openxmlformats.org/officeDocument/2006/relationships/slideLayout" Target="../slideLayouts/slideLayout523.xml"/><Relationship Id="rId5" Type="http://schemas.openxmlformats.org/officeDocument/2006/relationships/slideLayout" Target="../slideLayouts/slideLayout522.xml"/><Relationship Id="rId4" Type="http://schemas.openxmlformats.org/officeDocument/2006/relationships/slideLayout" Target="../slideLayouts/slideLayout521.xml"/><Relationship Id="rId3" Type="http://schemas.openxmlformats.org/officeDocument/2006/relationships/slideLayout" Target="../slideLayouts/slideLayout520.xml"/><Relationship Id="rId2" Type="http://schemas.openxmlformats.org/officeDocument/2006/relationships/slideLayout" Target="../slideLayouts/slideLayout519.xml"/><Relationship Id="rId16" Type="http://schemas.openxmlformats.org/officeDocument/2006/relationships/theme" Target="../theme/theme4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28.xml"/><Relationship Id="rId10" Type="http://schemas.openxmlformats.org/officeDocument/2006/relationships/slideLayout" Target="../slideLayouts/slideLayout527.xml"/><Relationship Id="rId1" Type="http://schemas.openxmlformats.org/officeDocument/2006/relationships/slideLayout" Target="../slideLayouts/slideLayout518.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537.xml"/><Relationship Id="rId8" Type="http://schemas.openxmlformats.org/officeDocument/2006/relationships/slideLayout" Target="../slideLayouts/slideLayout536.xml"/><Relationship Id="rId7" Type="http://schemas.openxmlformats.org/officeDocument/2006/relationships/slideLayout" Target="../slideLayouts/slideLayout535.xml"/><Relationship Id="rId6" Type="http://schemas.openxmlformats.org/officeDocument/2006/relationships/slideLayout" Target="../slideLayouts/slideLayout534.xml"/><Relationship Id="rId5" Type="http://schemas.openxmlformats.org/officeDocument/2006/relationships/slideLayout" Target="../slideLayouts/slideLayout533.xml"/><Relationship Id="rId4" Type="http://schemas.openxmlformats.org/officeDocument/2006/relationships/slideLayout" Target="../slideLayouts/slideLayout532.xml"/><Relationship Id="rId3" Type="http://schemas.openxmlformats.org/officeDocument/2006/relationships/slideLayout" Target="../slideLayouts/slideLayout531.xml"/><Relationship Id="rId2" Type="http://schemas.openxmlformats.org/officeDocument/2006/relationships/slideLayout" Target="../slideLayouts/slideLayout530.xml"/><Relationship Id="rId16" Type="http://schemas.openxmlformats.org/officeDocument/2006/relationships/theme" Target="../theme/theme4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39.xml"/><Relationship Id="rId10" Type="http://schemas.openxmlformats.org/officeDocument/2006/relationships/slideLayout" Target="../slideLayouts/slideLayout538.xml"/><Relationship Id="rId1" Type="http://schemas.openxmlformats.org/officeDocument/2006/relationships/slideLayout" Target="../slideLayouts/slideLayout52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6" Type="http://schemas.openxmlformats.org/officeDocument/2006/relationships/theme" Target="../theme/theme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548.xml"/><Relationship Id="rId8" Type="http://schemas.openxmlformats.org/officeDocument/2006/relationships/slideLayout" Target="../slideLayouts/slideLayout547.xml"/><Relationship Id="rId7" Type="http://schemas.openxmlformats.org/officeDocument/2006/relationships/slideLayout" Target="../slideLayouts/slideLayout546.xml"/><Relationship Id="rId6" Type="http://schemas.openxmlformats.org/officeDocument/2006/relationships/slideLayout" Target="../slideLayouts/slideLayout545.xml"/><Relationship Id="rId5" Type="http://schemas.openxmlformats.org/officeDocument/2006/relationships/slideLayout" Target="../slideLayouts/slideLayout544.xml"/><Relationship Id="rId4" Type="http://schemas.openxmlformats.org/officeDocument/2006/relationships/slideLayout" Target="../slideLayouts/slideLayout543.xml"/><Relationship Id="rId3" Type="http://schemas.openxmlformats.org/officeDocument/2006/relationships/slideLayout" Target="../slideLayouts/slideLayout542.xml"/><Relationship Id="rId2" Type="http://schemas.openxmlformats.org/officeDocument/2006/relationships/slideLayout" Target="../slideLayouts/slideLayout541.xml"/><Relationship Id="rId16" Type="http://schemas.openxmlformats.org/officeDocument/2006/relationships/theme" Target="../theme/theme5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50.xml"/><Relationship Id="rId10" Type="http://schemas.openxmlformats.org/officeDocument/2006/relationships/slideLayout" Target="../slideLayouts/slideLayout549.xml"/><Relationship Id="rId1" Type="http://schemas.openxmlformats.org/officeDocument/2006/relationships/slideLayout" Target="../slideLayouts/slideLayout540.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559.xml"/><Relationship Id="rId8" Type="http://schemas.openxmlformats.org/officeDocument/2006/relationships/slideLayout" Target="../slideLayouts/slideLayout558.xml"/><Relationship Id="rId7" Type="http://schemas.openxmlformats.org/officeDocument/2006/relationships/slideLayout" Target="../slideLayouts/slideLayout557.xml"/><Relationship Id="rId6" Type="http://schemas.openxmlformats.org/officeDocument/2006/relationships/slideLayout" Target="../slideLayouts/slideLayout556.xml"/><Relationship Id="rId5" Type="http://schemas.openxmlformats.org/officeDocument/2006/relationships/slideLayout" Target="../slideLayouts/slideLayout555.xml"/><Relationship Id="rId4" Type="http://schemas.openxmlformats.org/officeDocument/2006/relationships/slideLayout" Target="../slideLayouts/slideLayout554.xml"/><Relationship Id="rId3" Type="http://schemas.openxmlformats.org/officeDocument/2006/relationships/slideLayout" Target="../slideLayouts/slideLayout553.xml"/><Relationship Id="rId2" Type="http://schemas.openxmlformats.org/officeDocument/2006/relationships/slideLayout" Target="../slideLayouts/slideLayout552.xml"/><Relationship Id="rId16" Type="http://schemas.openxmlformats.org/officeDocument/2006/relationships/theme" Target="../theme/theme5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61.xml"/><Relationship Id="rId10" Type="http://schemas.openxmlformats.org/officeDocument/2006/relationships/slideLayout" Target="../slideLayouts/slideLayout560.xml"/><Relationship Id="rId1" Type="http://schemas.openxmlformats.org/officeDocument/2006/relationships/slideLayout" Target="../slideLayouts/slideLayout55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6" Type="http://schemas.openxmlformats.org/officeDocument/2006/relationships/theme" Target="../theme/theme5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53.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6" Type="http://schemas.openxmlformats.org/officeDocument/2006/relationships/theme" Target="../theme/theme5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592.xml"/><Relationship Id="rId8" Type="http://schemas.openxmlformats.org/officeDocument/2006/relationships/slideLayout" Target="../slideLayouts/slideLayout591.xml"/><Relationship Id="rId7" Type="http://schemas.openxmlformats.org/officeDocument/2006/relationships/slideLayout" Target="../slideLayouts/slideLayout590.xml"/><Relationship Id="rId6" Type="http://schemas.openxmlformats.org/officeDocument/2006/relationships/slideLayout" Target="../slideLayouts/slideLayout589.xml"/><Relationship Id="rId5" Type="http://schemas.openxmlformats.org/officeDocument/2006/relationships/slideLayout" Target="../slideLayouts/slideLayout588.xml"/><Relationship Id="rId4" Type="http://schemas.openxmlformats.org/officeDocument/2006/relationships/slideLayout" Target="../slideLayouts/slideLayout587.xml"/><Relationship Id="rId3" Type="http://schemas.openxmlformats.org/officeDocument/2006/relationships/slideLayout" Target="../slideLayouts/slideLayout586.xml"/><Relationship Id="rId2" Type="http://schemas.openxmlformats.org/officeDocument/2006/relationships/slideLayout" Target="../slideLayouts/slideLayout585.xml"/><Relationship Id="rId16" Type="http://schemas.openxmlformats.org/officeDocument/2006/relationships/theme" Target="../theme/theme5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594.xml"/><Relationship Id="rId10" Type="http://schemas.openxmlformats.org/officeDocument/2006/relationships/slideLayout" Target="../slideLayouts/slideLayout593.xml"/><Relationship Id="rId1" Type="http://schemas.openxmlformats.org/officeDocument/2006/relationships/slideLayout" Target="../slideLayouts/slideLayout584.xml"/></Relationships>
</file>

<file path=ppt/slideMasters/_rels/slideMaster55.xml.rels><?xml version="1.0" encoding="UTF-8" standalone="yes"?>
<Relationships xmlns="http://schemas.openxmlformats.org/package/2006/relationships"><Relationship Id="rId9" Type="http://schemas.openxmlformats.org/officeDocument/2006/relationships/slideLayout" Target="../slideLayouts/slideLayout603.xml"/><Relationship Id="rId8" Type="http://schemas.openxmlformats.org/officeDocument/2006/relationships/slideLayout" Target="../slideLayouts/slideLayout602.xml"/><Relationship Id="rId7" Type="http://schemas.openxmlformats.org/officeDocument/2006/relationships/slideLayout" Target="../slideLayouts/slideLayout601.xml"/><Relationship Id="rId6" Type="http://schemas.openxmlformats.org/officeDocument/2006/relationships/slideLayout" Target="../slideLayouts/slideLayout600.xml"/><Relationship Id="rId5" Type="http://schemas.openxmlformats.org/officeDocument/2006/relationships/slideLayout" Target="../slideLayouts/slideLayout599.xml"/><Relationship Id="rId4" Type="http://schemas.openxmlformats.org/officeDocument/2006/relationships/slideLayout" Target="../slideLayouts/slideLayout598.xml"/><Relationship Id="rId3" Type="http://schemas.openxmlformats.org/officeDocument/2006/relationships/slideLayout" Target="../slideLayouts/slideLayout597.xml"/><Relationship Id="rId2" Type="http://schemas.openxmlformats.org/officeDocument/2006/relationships/slideLayout" Target="../slideLayouts/slideLayout596.xml"/><Relationship Id="rId16" Type="http://schemas.openxmlformats.org/officeDocument/2006/relationships/theme" Target="../theme/theme5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05.xml"/><Relationship Id="rId10" Type="http://schemas.openxmlformats.org/officeDocument/2006/relationships/slideLayout" Target="../slideLayouts/slideLayout604.xml"/><Relationship Id="rId1" Type="http://schemas.openxmlformats.org/officeDocument/2006/relationships/slideLayout" Target="../slideLayouts/slideLayout595.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614.xml"/><Relationship Id="rId8" Type="http://schemas.openxmlformats.org/officeDocument/2006/relationships/slideLayout" Target="../slideLayouts/slideLayout613.xml"/><Relationship Id="rId7" Type="http://schemas.openxmlformats.org/officeDocument/2006/relationships/slideLayout" Target="../slideLayouts/slideLayout612.xml"/><Relationship Id="rId6" Type="http://schemas.openxmlformats.org/officeDocument/2006/relationships/slideLayout" Target="../slideLayouts/slideLayout611.xml"/><Relationship Id="rId5" Type="http://schemas.openxmlformats.org/officeDocument/2006/relationships/slideLayout" Target="../slideLayouts/slideLayout610.xml"/><Relationship Id="rId4" Type="http://schemas.openxmlformats.org/officeDocument/2006/relationships/slideLayout" Target="../slideLayouts/slideLayout609.xml"/><Relationship Id="rId3" Type="http://schemas.openxmlformats.org/officeDocument/2006/relationships/slideLayout" Target="../slideLayouts/slideLayout608.xml"/><Relationship Id="rId2" Type="http://schemas.openxmlformats.org/officeDocument/2006/relationships/slideLayout" Target="../slideLayouts/slideLayout607.xml"/><Relationship Id="rId16" Type="http://schemas.openxmlformats.org/officeDocument/2006/relationships/theme" Target="../theme/theme5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16.xml"/><Relationship Id="rId10" Type="http://schemas.openxmlformats.org/officeDocument/2006/relationships/slideLayout" Target="../slideLayouts/slideLayout615.xml"/><Relationship Id="rId1" Type="http://schemas.openxmlformats.org/officeDocument/2006/relationships/slideLayout" Target="../slideLayouts/slideLayout606.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625.xml"/><Relationship Id="rId8" Type="http://schemas.openxmlformats.org/officeDocument/2006/relationships/slideLayout" Target="../slideLayouts/slideLayout624.xml"/><Relationship Id="rId7" Type="http://schemas.openxmlformats.org/officeDocument/2006/relationships/slideLayout" Target="../slideLayouts/slideLayout623.xml"/><Relationship Id="rId6" Type="http://schemas.openxmlformats.org/officeDocument/2006/relationships/slideLayout" Target="../slideLayouts/slideLayout622.xml"/><Relationship Id="rId5" Type="http://schemas.openxmlformats.org/officeDocument/2006/relationships/slideLayout" Target="../slideLayouts/slideLayout621.xml"/><Relationship Id="rId4" Type="http://schemas.openxmlformats.org/officeDocument/2006/relationships/slideLayout" Target="../slideLayouts/slideLayout620.xml"/><Relationship Id="rId3" Type="http://schemas.openxmlformats.org/officeDocument/2006/relationships/slideLayout" Target="../slideLayouts/slideLayout619.xml"/><Relationship Id="rId2" Type="http://schemas.openxmlformats.org/officeDocument/2006/relationships/slideLayout" Target="../slideLayouts/slideLayout618.xml"/><Relationship Id="rId16" Type="http://schemas.openxmlformats.org/officeDocument/2006/relationships/theme" Target="../theme/theme5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27.xml"/><Relationship Id="rId10" Type="http://schemas.openxmlformats.org/officeDocument/2006/relationships/slideLayout" Target="../slideLayouts/slideLayout626.xml"/><Relationship Id="rId1" Type="http://schemas.openxmlformats.org/officeDocument/2006/relationships/slideLayout" Target="../slideLayouts/slideLayout617.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636.xml"/><Relationship Id="rId8" Type="http://schemas.openxmlformats.org/officeDocument/2006/relationships/slideLayout" Target="../slideLayouts/slideLayout635.xml"/><Relationship Id="rId7" Type="http://schemas.openxmlformats.org/officeDocument/2006/relationships/slideLayout" Target="../slideLayouts/slideLayout634.xml"/><Relationship Id="rId6" Type="http://schemas.openxmlformats.org/officeDocument/2006/relationships/slideLayout" Target="../slideLayouts/slideLayout633.xml"/><Relationship Id="rId5" Type="http://schemas.openxmlformats.org/officeDocument/2006/relationships/slideLayout" Target="../slideLayouts/slideLayout632.xml"/><Relationship Id="rId4" Type="http://schemas.openxmlformats.org/officeDocument/2006/relationships/slideLayout" Target="../slideLayouts/slideLayout631.xml"/><Relationship Id="rId3" Type="http://schemas.openxmlformats.org/officeDocument/2006/relationships/slideLayout" Target="../slideLayouts/slideLayout630.xml"/><Relationship Id="rId2" Type="http://schemas.openxmlformats.org/officeDocument/2006/relationships/slideLayout" Target="../slideLayouts/slideLayout629.xml"/><Relationship Id="rId16" Type="http://schemas.openxmlformats.org/officeDocument/2006/relationships/theme" Target="../theme/theme5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38.xml"/><Relationship Id="rId10" Type="http://schemas.openxmlformats.org/officeDocument/2006/relationships/slideLayout" Target="../slideLayouts/slideLayout637.xml"/><Relationship Id="rId1" Type="http://schemas.openxmlformats.org/officeDocument/2006/relationships/slideLayout" Target="../slideLayouts/slideLayout628.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647.xml"/><Relationship Id="rId8" Type="http://schemas.openxmlformats.org/officeDocument/2006/relationships/slideLayout" Target="../slideLayouts/slideLayout646.xml"/><Relationship Id="rId7" Type="http://schemas.openxmlformats.org/officeDocument/2006/relationships/slideLayout" Target="../slideLayouts/slideLayout645.xml"/><Relationship Id="rId6" Type="http://schemas.openxmlformats.org/officeDocument/2006/relationships/slideLayout" Target="../slideLayouts/slideLayout644.xml"/><Relationship Id="rId5" Type="http://schemas.openxmlformats.org/officeDocument/2006/relationships/slideLayout" Target="../slideLayouts/slideLayout643.xml"/><Relationship Id="rId4" Type="http://schemas.openxmlformats.org/officeDocument/2006/relationships/slideLayout" Target="../slideLayouts/slideLayout642.xml"/><Relationship Id="rId3" Type="http://schemas.openxmlformats.org/officeDocument/2006/relationships/slideLayout" Target="../slideLayouts/slideLayout641.xml"/><Relationship Id="rId2" Type="http://schemas.openxmlformats.org/officeDocument/2006/relationships/slideLayout" Target="../slideLayouts/slideLayout640.xml"/><Relationship Id="rId16" Type="http://schemas.openxmlformats.org/officeDocument/2006/relationships/theme" Target="../theme/theme5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49.xml"/><Relationship Id="rId10" Type="http://schemas.openxmlformats.org/officeDocument/2006/relationships/slideLayout" Target="../slideLayouts/slideLayout648.xml"/><Relationship Id="rId1" Type="http://schemas.openxmlformats.org/officeDocument/2006/relationships/slideLayout" Target="../slideLayouts/slideLayout6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6" Type="http://schemas.openxmlformats.org/officeDocument/2006/relationships/theme" Target="../theme/theme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60.xml.rels><?xml version="1.0" encoding="UTF-8" standalone="yes"?>
<Relationships xmlns="http://schemas.openxmlformats.org/package/2006/relationships"><Relationship Id="rId9" Type="http://schemas.openxmlformats.org/officeDocument/2006/relationships/slideLayout" Target="../slideLayouts/slideLayout658.xml"/><Relationship Id="rId8" Type="http://schemas.openxmlformats.org/officeDocument/2006/relationships/slideLayout" Target="../slideLayouts/slideLayout657.xml"/><Relationship Id="rId7" Type="http://schemas.openxmlformats.org/officeDocument/2006/relationships/slideLayout" Target="../slideLayouts/slideLayout656.xml"/><Relationship Id="rId6" Type="http://schemas.openxmlformats.org/officeDocument/2006/relationships/slideLayout" Target="../slideLayouts/slideLayout655.xml"/><Relationship Id="rId5" Type="http://schemas.openxmlformats.org/officeDocument/2006/relationships/slideLayout" Target="../slideLayouts/slideLayout654.xml"/><Relationship Id="rId4" Type="http://schemas.openxmlformats.org/officeDocument/2006/relationships/slideLayout" Target="../slideLayouts/slideLayout653.xml"/><Relationship Id="rId3" Type="http://schemas.openxmlformats.org/officeDocument/2006/relationships/slideLayout" Target="../slideLayouts/slideLayout652.xml"/><Relationship Id="rId2" Type="http://schemas.openxmlformats.org/officeDocument/2006/relationships/slideLayout" Target="../slideLayouts/slideLayout651.xml"/><Relationship Id="rId16" Type="http://schemas.openxmlformats.org/officeDocument/2006/relationships/theme" Target="../theme/theme6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60.xml"/><Relationship Id="rId10" Type="http://schemas.openxmlformats.org/officeDocument/2006/relationships/slideLayout" Target="../slideLayouts/slideLayout659.xml"/><Relationship Id="rId1" Type="http://schemas.openxmlformats.org/officeDocument/2006/relationships/slideLayout" Target="../slideLayouts/slideLayout650.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669.xml"/><Relationship Id="rId8" Type="http://schemas.openxmlformats.org/officeDocument/2006/relationships/slideLayout" Target="../slideLayouts/slideLayout668.xml"/><Relationship Id="rId7" Type="http://schemas.openxmlformats.org/officeDocument/2006/relationships/slideLayout" Target="../slideLayouts/slideLayout667.xml"/><Relationship Id="rId6" Type="http://schemas.openxmlformats.org/officeDocument/2006/relationships/slideLayout" Target="../slideLayouts/slideLayout666.xml"/><Relationship Id="rId5" Type="http://schemas.openxmlformats.org/officeDocument/2006/relationships/slideLayout" Target="../slideLayouts/slideLayout665.xml"/><Relationship Id="rId4" Type="http://schemas.openxmlformats.org/officeDocument/2006/relationships/slideLayout" Target="../slideLayouts/slideLayout664.xml"/><Relationship Id="rId3" Type="http://schemas.openxmlformats.org/officeDocument/2006/relationships/slideLayout" Target="../slideLayouts/slideLayout663.xml"/><Relationship Id="rId2" Type="http://schemas.openxmlformats.org/officeDocument/2006/relationships/slideLayout" Target="../slideLayouts/slideLayout662.xml"/><Relationship Id="rId16" Type="http://schemas.openxmlformats.org/officeDocument/2006/relationships/theme" Target="../theme/theme6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71.xml"/><Relationship Id="rId10" Type="http://schemas.openxmlformats.org/officeDocument/2006/relationships/slideLayout" Target="../slideLayouts/slideLayout670.xml"/><Relationship Id="rId1" Type="http://schemas.openxmlformats.org/officeDocument/2006/relationships/slideLayout" Target="../slideLayouts/slideLayout661.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680.xml"/><Relationship Id="rId8" Type="http://schemas.openxmlformats.org/officeDocument/2006/relationships/slideLayout" Target="../slideLayouts/slideLayout679.xml"/><Relationship Id="rId7" Type="http://schemas.openxmlformats.org/officeDocument/2006/relationships/slideLayout" Target="../slideLayouts/slideLayout678.xml"/><Relationship Id="rId6" Type="http://schemas.openxmlformats.org/officeDocument/2006/relationships/slideLayout" Target="../slideLayouts/slideLayout677.xml"/><Relationship Id="rId5" Type="http://schemas.openxmlformats.org/officeDocument/2006/relationships/slideLayout" Target="../slideLayouts/slideLayout676.xml"/><Relationship Id="rId4" Type="http://schemas.openxmlformats.org/officeDocument/2006/relationships/slideLayout" Target="../slideLayouts/slideLayout675.xml"/><Relationship Id="rId3" Type="http://schemas.openxmlformats.org/officeDocument/2006/relationships/slideLayout" Target="../slideLayouts/slideLayout674.xml"/><Relationship Id="rId2" Type="http://schemas.openxmlformats.org/officeDocument/2006/relationships/slideLayout" Target="../slideLayouts/slideLayout673.xml"/><Relationship Id="rId16" Type="http://schemas.openxmlformats.org/officeDocument/2006/relationships/theme" Target="../theme/theme6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82.xml"/><Relationship Id="rId10" Type="http://schemas.openxmlformats.org/officeDocument/2006/relationships/slideLayout" Target="../slideLayouts/slideLayout681.xml"/><Relationship Id="rId1" Type="http://schemas.openxmlformats.org/officeDocument/2006/relationships/slideLayout" Target="../slideLayouts/slideLayout672.xml"/></Relationships>
</file>

<file path=ppt/slideMasters/_rels/slideMaster63.xml.rels><?xml version="1.0" encoding="UTF-8" standalone="yes"?>
<Relationships xmlns="http://schemas.openxmlformats.org/package/2006/relationships"><Relationship Id="rId9" Type="http://schemas.openxmlformats.org/officeDocument/2006/relationships/slideLayout" Target="../slideLayouts/slideLayout691.xml"/><Relationship Id="rId8" Type="http://schemas.openxmlformats.org/officeDocument/2006/relationships/slideLayout" Target="../slideLayouts/slideLayout690.xml"/><Relationship Id="rId7" Type="http://schemas.openxmlformats.org/officeDocument/2006/relationships/slideLayout" Target="../slideLayouts/slideLayout689.xml"/><Relationship Id="rId6" Type="http://schemas.openxmlformats.org/officeDocument/2006/relationships/slideLayout" Target="../slideLayouts/slideLayout688.xml"/><Relationship Id="rId5" Type="http://schemas.openxmlformats.org/officeDocument/2006/relationships/slideLayout" Target="../slideLayouts/slideLayout687.xml"/><Relationship Id="rId4" Type="http://schemas.openxmlformats.org/officeDocument/2006/relationships/slideLayout" Target="../slideLayouts/slideLayout686.xml"/><Relationship Id="rId3" Type="http://schemas.openxmlformats.org/officeDocument/2006/relationships/slideLayout" Target="../slideLayouts/slideLayout685.xml"/><Relationship Id="rId2" Type="http://schemas.openxmlformats.org/officeDocument/2006/relationships/slideLayout" Target="../slideLayouts/slideLayout684.xml"/><Relationship Id="rId16" Type="http://schemas.openxmlformats.org/officeDocument/2006/relationships/theme" Target="../theme/theme6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693.xml"/><Relationship Id="rId10" Type="http://schemas.openxmlformats.org/officeDocument/2006/relationships/slideLayout" Target="../slideLayouts/slideLayout692.xml"/><Relationship Id="rId1" Type="http://schemas.openxmlformats.org/officeDocument/2006/relationships/slideLayout" Target="../slideLayouts/slideLayout683.xml"/></Relationships>
</file>

<file path=ppt/slideMasters/_rels/slideMaster64.xml.rels><?xml version="1.0" encoding="UTF-8" standalone="yes"?>
<Relationships xmlns="http://schemas.openxmlformats.org/package/2006/relationships"><Relationship Id="rId9" Type="http://schemas.openxmlformats.org/officeDocument/2006/relationships/slideLayout" Target="../slideLayouts/slideLayout702.xml"/><Relationship Id="rId8" Type="http://schemas.openxmlformats.org/officeDocument/2006/relationships/slideLayout" Target="../slideLayouts/slideLayout701.xml"/><Relationship Id="rId7" Type="http://schemas.openxmlformats.org/officeDocument/2006/relationships/slideLayout" Target="../slideLayouts/slideLayout700.xml"/><Relationship Id="rId6" Type="http://schemas.openxmlformats.org/officeDocument/2006/relationships/slideLayout" Target="../slideLayouts/slideLayout699.xml"/><Relationship Id="rId5" Type="http://schemas.openxmlformats.org/officeDocument/2006/relationships/slideLayout" Target="../slideLayouts/slideLayout698.xml"/><Relationship Id="rId4" Type="http://schemas.openxmlformats.org/officeDocument/2006/relationships/slideLayout" Target="../slideLayouts/slideLayout697.xml"/><Relationship Id="rId3" Type="http://schemas.openxmlformats.org/officeDocument/2006/relationships/slideLayout" Target="../slideLayouts/slideLayout696.xml"/><Relationship Id="rId2" Type="http://schemas.openxmlformats.org/officeDocument/2006/relationships/slideLayout" Target="../slideLayouts/slideLayout695.xml"/><Relationship Id="rId16" Type="http://schemas.openxmlformats.org/officeDocument/2006/relationships/theme" Target="../theme/theme6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04.xml"/><Relationship Id="rId10" Type="http://schemas.openxmlformats.org/officeDocument/2006/relationships/slideLayout" Target="../slideLayouts/slideLayout703.xml"/><Relationship Id="rId1" Type="http://schemas.openxmlformats.org/officeDocument/2006/relationships/slideLayout" Target="../slideLayouts/slideLayout694.xml"/></Relationships>
</file>

<file path=ppt/slideMasters/_rels/slideMaster65.xml.rels><?xml version="1.0" encoding="UTF-8" standalone="yes"?>
<Relationships xmlns="http://schemas.openxmlformats.org/package/2006/relationships"><Relationship Id="rId9" Type="http://schemas.openxmlformats.org/officeDocument/2006/relationships/slideLayout" Target="../slideLayouts/slideLayout713.xml"/><Relationship Id="rId8" Type="http://schemas.openxmlformats.org/officeDocument/2006/relationships/slideLayout" Target="../slideLayouts/slideLayout712.xml"/><Relationship Id="rId7" Type="http://schemas.openxmlformats.org/officeDocument/2006/relationships/slideLayout" Target="../slideLayouts/slideLayout711.xml"/><Relationship Id="rId6" Type="http://schemas.openxmlformats.org/officeDocument/2006/relationships/slideLayout" Target="../slideLayouts/slideLayout710.xml"/><Relationship Id="rId5" Type="http://schemas.openxmlformats.org/officeDocument/2006/relationships/slideLayout" Target="../slideLayouts/slideLayout709.xml"/><Relationship Id="rId4" Type="http://schemas.openxmlformats.org/officeDocument/2006/relationships/slideLayout" Target="../slideLayouts/slideLayout708.xml"/><Relationship Id="rId3" Type="http://schemas.openxmlformats.org/officeDocument/2006/relationships/slideLayout" Target="../slideLayouts/slideLayout707.xml"/><Relationship Id="rId2" Type="http://schemas.openxmlformats.org/officeDocument/2006/relationships/slideLayout" Target="../slideLayouts/slideLayout706.xml"/><Relationship Id="rId16" Type="http://schemas.openxmlformats.org/officeDocument/2006/relationships/theme" Target="../theme/theme6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15.xml"/><Relationship Id="rId10" Type="http://schemas.openxmlformats.org/officeDocument/2006/relationships/slideLayout" Target="../slideLayouts/slideLayout714.xml"/><Relationship Id="rId1" Type="http://schemas.openxmlformats.org/officeDocument/2006/relationships/slideLayout" Target="../slideLayouts/slideLayout705.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6" Type="http://schemas.openxmlformats.org/officeDocument/2006/relationships/theme" Target="../theme/theme6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735.xml"/><Relationship Id="rId8" Type="http://schemas.openxmlformats.org/officeDocument/2006/relationships/slideLayout" Target="../slideLayouts/slideLayout734.xml"/><Relationship Id="rId7" Type="http://schemas.openxmlformats.org/officeDocument/2006/relationships/slideLayout" Target="../slideLayouts/slideLayout733.xml"/><Relationship Id="rId6" Type="http://schemas.openxmlformats.org/officeDocument/2006/relationships/slideLayout" Target="../slideLayouts/slideLayout732.xml"/><Relationship Id="rId5" Type="http://schemas.openxmlformats.org/officeDocument/2006/relationships/slideLayout" Target="../slideLayouts/slideLayout731.xml"/><Relationship Id="rId4" Type="http://schemas.openxmlformats.org/officeDocument/2006/relationships/slideLayout" Target="../slideLayouts/slideLayout730.xml"/><Relationship Id="rId3" Type="http://schemas.openxmlformats.org/officeDocument/2006/relationships/slideLayout" Target="../slideLayouts/slideLayout729.xml"/><Relationship Id="rId2" Type="http://schemas.openxmlformats.org/officeDocument/2006/relationships/slideLayout" Target="../slideLayouts/slideLayout728.xml"/><Relationship Id="rId16" Type="http://schemas.openxmlformats.org/officeDocument/2006/relationships/theme" Target="../theme/theme6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37.xml"/><Relationship Id="rId10" Type="http://schemas.openxmlformats.org/officeDocument/2006/relationships/slideLayout" Target="../slideLayouts/slideLayout736.xml"/><Relationship Id="rId1" Type="http://schemas.openxmlformats.org/officeDocument/2006/relationships/slideLayout" Target="../slideLayouts/slideLayout727.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746.xml"/><Relationship Id="rId8" Type="http://schemas.openxmlformats.org/officeDocument/2006/relationships/slideLayout" Target="../slideLayouts/slideLayout745.xml"/><Relationship Id="rId7" Type="http://schemas.openxmlformats.org/officeDocument/2006/relationships/slideLayout" Target="../slideLayouts/slideLayout744.xml"/><Relationship Id="rId6" Type="http://schemas.openxmlformats.org/officeDocument/2006/relationships/slideLayout" Target="../slideLayouts/slideLayout743.xml"/><Relationship Id="rId5" Type="http://schemas.openxmlformats.org/officeDocument/2006/relationships/slideLayout" Target="../slideLayouts/slideLayout742.xml"/><Relationship Id="rId4" Type="http://schemas.openxmlformats.org/officeDocument/2006/relationships/slideLayout" Target="../slideLayouts/slideLayout741.xml"/><Relationship Id="rId3" Type="http://schemas.openxmlformats.org/officeDocument/2006/relationships/slideLayout" Target="../slideLayouts/slideLayout740.xml"/><Relationship Id="rId2" Type="http://schemas.openxmlformats.org/officeDocument/2006/relationships/slideLayout" Target="../slideLayouts/slideLayout739.xml"/><Relationship Id="rId16" Type="http://schemas.openxmlformats.org/officeDocument/2006/relationships/theme" Target="../theme/theme6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48.xml"/><Relationship Id="rId10" Type="http://schemas.openxmlformats.org/officeDocument/2006/relationships/slideLayout" Target="../slideLayouts/slideLayout747.xml"/><Relationship Id="rId1" Type="http://schemas.openxmlformats.org/officeDocument/2006/relationships/slideLayout" Target="../slideLayouts/slideLayout738.xml"/></Relationships>
</file>

<file path=ppt/slideMasters/_rels/slideMaster69.xml.rels><?xml version="1.0" encoding="UTF-8" standalone="yes"?>
<Relationships xmlns="http://schemas.openxmlformats.org/package/2006/relationships"><Relationship Id="rId9" Type="http://schemas.openxmlformats.org/officeDocument/2006/relationships/slideLayout" Target="../slideLayouts/slideLayout757.xml"/><Relationship Id="rId8" Type="http://schemas.openxmlformats.org/officeDocument/2006/relationships/slideLayout" Target="../slideLayouts/slideLayout756.xml"/><Relationship Id="rId7" Type="http://schemas.openxmlformats.org/officeDocument/2006/relationships/slideLayout" Target="../slideLayouts/slideLayout755.xml"/><Relationship Id="rId6" Type="http://schemas.openxmlformats.org/officeDocument/2006/relationships/slideLayout" Target="../slideLayouts/slideLayout754.xml"/><Relationship Id="rId5" Type="http://schemas.openxmlformats.org/officeDocument/2006/relationships/slideLayout" Target="../slideLayouts/slideLayout753.xml"/><Relationship Id="rId4" Type="http://schemas.openxmlformats.org/officeDocument/2006/relationships/slideLayout" Target="../slideLayouts/slideLayout752.xml"/><Relationship Id="rId3" Type="http://schemas.openxmlformats.org/officeDocument/2006/relationships/slideLayout" Target="../slideLayouts/slideLayout751.xml"/><Relationship Id="rId2" Type="http://schemas.openxmlformats.org/officeDocument/2006/relationships/slideLayout" Target="../slideLayouts/slideLayout750.xml"/><Relationship Id="rId16" Type="http://schemas.openxmlformats.org/officeDocument/2006/relationships/theme" Target="../theme/theme6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59.xml"/><Relationship Id="rId10" Type="http://schemas.openxmlformats.org/officeDocument/2006/relationships/slideLayout" Target="../slideLayouts/slideLayout758.xml"/><Relationship Id="rId1" Type="http://schemas.openxmlformats.org/officeDocument/2006/relationships/slideLayout" Target="../slideLayouts/slideLayout74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6" Type="http://schemas.openxmlformats.org/officeDocument/2006/relationships/theme" Target="../theme/theme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0.xml.rels><?xml version="1.0" encoding="UTF-8" standalone="yes"?>
<Relationships xmlns="http://schemas.openxmlformats.org/package/2006/relationships"><Relationship Id="rId9" Type="http://schemas.openxmlformats.org/officeDocument/2006/relationships/slideLayout" Target="../slideLayouts/slideLayout768.xml"/><Relationship Id="rId8" Type="http://schemas.openxmlformats.org/officeDocument/2006/relationships/slideLayout" Target="../slideLayouts/slideLayout767.xml"/><Relationship Id="rId7" Type="http://schemas.openxmlformats.org/officeDocument/2006/relationships/slideLayout" Target="../slideLayouts/slideLayout766.xml"/><Relationship Id="rId6" Type="http://schemas.openxmlformats.org/officeDocument/2006/relationships/slideLayout" Target="../slideLayouts/slideLayout765.xml"/><Relationship Id="rId5" Type="http://schemas.openxmlformats.org/officeDocument/2006/relationships/slideLayout" Target="../slideLayouts/slideLayout764.xml"/><Relationship Id="rId4" Type="http://schemas.openxmlformats.org/officeDocument/2006/relationships/slideLayout" Target="../slideLayouts/slideLayout763.xml"/><Relationship Id="rId3" Type="http://schemas.openxmlformats.org/officeDocument/2006/relationships/slideLayout" Target="../slideLayouts/slideLayout762.xml"/><Relationship Id="rId2" Type="http://schemas.openxmlformats.org/officeDocument/2006/relationships/slideLayout" Target="../slideLayouts/slideLayout761.xml"/><Relationship Id="rId16" Type="http://schemas.openxmlformats.org/officeDocument/2006/relationships/theme" Target="../theme/theme7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70.xml"/><Relationship Id="rId10" Type="http://schemas.openxmlformats.org/officeDocument/2006/relationships/slideLayout" Target="../slideLayouts/slideLayout769.xml"/><Relationship Id="rId1" Type="http://schemas.openxmlformats.org/officeDocument/2006/relationships/slideLayout" Target="../slideLayouts/slideLayout760.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779.xml"/><Relationship Id="rId8" Type="http://schemas.openxmlformats.org/officeDocument/2006/relationships/slideLayout" Target="../slideLayouts/slideLayout778.xml"/><Relationship Id="rId7" Type="http://schemas.openxmlformats.org/officeDocument/2006/relationships/slideLayout" Target="../slideLayouts/slideLayout777.xml"/><Relationship Id="rId6" Type="http://schemas.openxmlformats.org/officeDocument/2006/relationships/slideLayout" Target="../slideLayouts/slideLayout776.xml"/><Relationship Id="rId5" Type="http://schemas.openxmlformats.org/officeDocument/2006/relationships/slideLayout" Target="../slideLayouts/slideLayout775.xml"/><Relationship Id="rId4" Type="http://schemas.openxmlformats.org/officeDocument/2006/relationships/slideLayout" Target="../slideLayouts/slideLayout774.xml"/><Relationship Id="rId3" Type="http://schemas.openxmlformats.org/officeDocument/2006/relationships/slideLayout" Target="../slideLayouts/slideLayout773.xml"/><Relationship Id="rId2" Type="http://schemas.openxmlformats.org/officeDocument/2006/relationships/slideLayout" Target="../slideLayouts/slideLayout772.xml"/><Relationship Id="rId16" Type="http://schemas.openxmlformats.org/officeDocument/2006/relationships/theme" Target="../theme/theme7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81.xml"/><Relationship Id="rId10" Type="http://schemas.openxmlformats.org/officeDocument/2006/relationships/slideLayout" Target="../slideLayouts/slideLayout780.xml"/><Relationship Id="rId1" Type="http://schemas.openxmlformats.org/officeDocument/2006/relationships/slideLayout" Target="../slideLayouts/slideLayout771.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790.xml"/><Relationship Id="rId8" Type="http://schemas.openxmlformats.org/officeDocument/2006/relationships/slideLayout" Target="../slideLayouts/slideLayout789.xml"/><Relationship Id="rId7" Type="http://schemas.openxmlformats.org/officeDocument/2006/relationships/slideLayout" Target="../slideLayouts/slideLayout788.xml"/><Relationship Id="rId6" Type="http://schemas.openxmlformats.org/officeDocument/2006/relationships/slideLayout" Target="../slideLayouts/slideLayout787.xml"/><Relationship Id="rId5" Type="http://schemas.openxmlformats.org/officeDocument/2006/relationships/slideLayout" Target="../slideLayouts/slideLayout786.xml"/><Relationship Id="rId4" Type="http://schemas.openxmlformats.org/officeDocument/2006/relationships/slideLayout" Target="../slideLayouts/slideLayout785.xml"/><Relationship Id="rId3" Type="http://schemas.openxmlformats.org/officeDocument/2006/relationships/slideLayout" Target="../slideLayouts/slideLayout784.xml"/><Relationship Id="rId2" Type="http://schemas.openxmlformats.org/officeDocument/2006/relationships/slideLayout" Target="../slideLayouts/slideLayout783.xml"/><Relationship Id="rId16" Type="http://schemas.openxmlformats.org/officeDocument/2006/relationships/theme" Target="../theme/theme7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792.xml"/><Relationship Id="rId10" Type="http://schemas.openxmlformats.org/officeDocument/2006/relationships/slideLayout" Target="../slideLayouts/slideLayout791.xml"/><Relationship Id="rId1" Type="http://schemas.openxmlformats.org/officeDocument/2006/relationships/slideLayout" Target="../slideLayouts/slideLayout782.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801.xml"/><Relationship Id="rId8" Type="http://schemas.openxmlformats.org/officeDocument/2006/relationships/slideLayout" Target="../slideLayouts/slideLayout800.xml"/><Relationship Id="rId7" Type="http://schemas.openxmlformats.org/officeDocument/2006/relationships/slideLayout" Target="../slideLayouts/slideLayout799.xml"/><Relationship Id="rId6" Type="http://schemas.openxmlformats.org/officeDocument/2006/relationships/slideLayout" Target="../slideLayouts/slideLayout798.xml"/><Relationship Id="rId5" Type="http://schemas.openxmlformats.org/officeDocument/2006/relationships/slideLayout" Target="../slideLayouts/slideLayout797.xml"/><Relationship Id="rId4" Type="http://schemas.openxmlformats.org/officeDocument/2006/relationships/slideLayout" Target="../slideLayouts/slideLayout796.xml"/><Relationship Id="rId3" Type="http://schemas.openxmlformats.org/officeDocument/2006/relationships/slideLayout" Target="../slideLayouts/slideLayout795.xml"/><Relationship Id="rId2" Type="http://schemas.openxmlformats.org/officeDocument/2006/relationships/slideLayout" Target="../slideLayouts/slideLayout794.xml"/><Relationship Id="rId16" Type="http://schemas.openxmlformats.org/officeDocument/2006/relationships/theme" Target="../theme/theme7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03.xml"/><Relationship Id="rId10" Type="http://schemas.openxmlformats.org/officeDocument/2006/relationships/slideLayout" Target="../slideLayouts/slideLayout802.xml"/><Relationship Id="rId1" Type="http://schemas.openxmlformats.org/officeDocument/2006/relationships/slideLayout" Target="../slideLayouts/slideLayout793.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812.xml"/><Relationship Id="rId8" Type="http://schemas.openxmlformats.org/officeDocument/2006/relationships/slideLayout" Target="../slideLayouts/slideLayout811.xml"/><Relationship Id="rId7" Type="http://schemas.openxmlformats.org/officeDocument/2006/relationships/slideLayout" Target="../slideLayouts/slideLayout810.xml"/><Relationship Id="rId6" Type="http://schemas.openxmlformats.org/officeDocument/2006/relationships/slideLayout" Target="../slideLayouts/slideLayout809.xml"/><Relationship Id="rId5" Type="http://schemas.openxmlformats.org/officeDocument/2006/relationships/slideLayout" Target="../slideLayouts/slideLayout808.xml"/><Relationship Id="rId4" Type="http://schemas.openxmlformats.org/officeDocument/2006/relationships/slideLayout" Target="../slideLayouts/slideLayout807.xml"/><Relationship Id="rId3" Type="http://schemas.openxmlformats.org/officeDocument/2006/relationships/slideLayout" Target="../slideLayouts/slideLayout806.xml"/><Relationship Id="rId2" Type="http://schemas.openxmlformats.org/officeDocument/2006/relationships/slideLayout" Target="../slideLayouts/slideLayout805.xml"/><Relationship Id="rId16" Type="http://schemas.openxmlformats.org/officeDocument/2006/relationships/theme" Target="../theme/theme7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14.xml"/><Relationship Id="rId10" Type="http://schemas.openxmlformats.org/officeDocument/2006/relationships/slideLayout" Target="../slideLayouts/slideLayout813.xml"/><Relationship Id="rId1" Type="http://schemas.openxmlformats.org/officeDocument/2006/relationships/slideLayout" Target="../slideLayouts/slideLayout804.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823.xml"/><Relationship Id="rId8" Type="http://schemas.openxmlformats.org/officeDocument/2006/relationships/slideLayout" Target="../slideLayouts/slideLayout822.xml"/><Relationship Id="rId7" Type="http://schemas.openxmlformats.org/officeDocument/2006/relationships/slideLayout" Target="../slideLayouts/slideLayout821.xml"/><Relationship Id="rId6" Type="http://schemas.openxmlformats.org/officeDocument/2006/relationships/slideLayout" Target="../slideLayouts/slideLayout820.xml"/><Relationship Id="rId5" Type="http://schemas.openxmlformats.org/officeDocument/2006/relationships/slideLayout" Target="../slideLayouts/slideLayout819.xml"/><Relationship Id="rId4" Type="http://schemas.openxmlformats.org/officeDocument/2006/relationships/slideLayout" Target="../slideLayouts/slideLayout818.xml"/><Relationship Id="rId3" Type="http://schemas.openxmlformats.org/officeDocument/2006/relationships/slideLayout" Target="../slideLayouts/slideLayout817.xml"/><Relationship Id="rId2" Type="http://schemas.openxmlformats.org/officeDocument/2006/relationships/slideLayout" Target="../slideLayouts/slideLayout816.xml"/><Relationship Id="rId16" Type="http://schemas.openxmlformats.org/officeDocument/2006/relationships/theme" Target="../theme/theme7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25.xml"/><Relationship Id="rId10" Type="http://schemas.openxmlformats.org/officeDocument/2006/relationships/slideLayout" Target="../slideLayouts/slideLayout824.xml"/><Relationship Id="rId1" Type="http://schemas.openxmlformats.org/officeDocument/2006/relationships/slideLayout" Target="../slideLayouts/slideLayout815.xml"/></Relationships>
</file>

<file path=ppt/slideMasters/_rels/slideMaster76.xml.rels><?xml version="1.0" encoding="UTF-8" standalone="yes"?>
<Relationships xmlns="http://schemas.openxmlformats.org/package/2006/relationships"><Relationship Id="rId9" Type="http://schemas.openxmlformats.org/officeDocument/2006/relationships/slideLayout" Target="../slideLayouts/slideLayout834.xml"/><Relationship Id="rId8" Type="http://schemas.openxmlformats.org/officeDocument/2006/relationships/slideLayout" Target="../slideLayouts/slideLayout833.xml"/><Relationship Id="rId7" Type="http://schemas.openxmlformats.org/officeDocument/2006/relationships/slideLayout" Target="../slideLayouts/slideLayout832.xml"/><Relationship Id="rId6" Type="http://schemas.openxmlformats.org/officeDocument/2006/relationships/slideLayout" Target="../slideLayouts/slideLayout831.xml"/><Relationship Id="rId5" Type="http://schemas.openxmlformats.org/officeDocument/2006/relationships/slideLayout" Target="../slideLayouts/slideLayout830.xml"/><Relationship Id="rId4" Type="http://schemas.openxmlformats.org/officeDocument/2006/relationships/slideLayout" Target="../slideLayouts/slideLayout829.xml"/><Relationship Id="rId3" Type="http://schemas.openxmlformats.org/officeDocument/2006/relationships/slideLayout" Target="../slideLayouts/slideLayout828.xml"/><Relationship Id="rId2" Type="http://schemas.openxmlformats.org/officeDocument/2006/relationships/slideLayout" Target="../slideLayouts/slideLayout827.xml"/><Relationship Id="rId16" Type="http://schemas.openxmlformats.org/officeDocument/2006/relationships/theme" Target="../theme/theme7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36.xml"/><Relationship Id="rId10" Type="http://schemas.openxmlformats.org/officeDocument/2006/relationships/slideLayout" Target="../slideLayouts/slideLayout835.xml"/><Relationship Id="rId1" Type="http://schemas.openxmlformats.org/officeDocument/2006/relationships/slideLayout" Target="../slideLayouts/slideLayout826.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845.xml"/><Relationship Id="rId8" Type="http://schemas.openxmlformats.org/officeDocument/2006/relationships/slideLayout" Target="../slideLayouts/slideLayout844.xml"/><Relationship Id="rId7" Type="http://schemas.openxmlformats.org/officeDocument/2006/relationships/slideLayout" Target="../slideLayouts/slideLayout843.xml"/><Relationship Id="rId6" Type="http://schemas.openxmlformats.org/officeDocument/2006/relationships/slideLayout" Target="../slideLayouts/slideLayout842.xml"/><Relationship Id="rId5" Type="http://schemas.openxmlformats.org/officeDocument/2006/relationships/slideLayout" Target="../slideLayouts/slideLayout841.xml"/><Relationship Id="rId4" Type="http://schemas.openxmlformats.org/officeDocument/2006/relationships/slideLayout" Target="../slideLayouts/slideLayout840.xml"/><Relationship Id="rId3" Type="http://schemas.openxmlformats.org/officeDocument/2006/relationships/slideLayout" Target="../slideLayouts/slideLayout839.xml"/><Relationship Id="rId2" Type="http://schemas.openxmlformats.org/officeDocument/2006/relationships/slideLayout" Target="../slideLayouts/slideLayout838.xml"/><Relationship Id="rId16" Type="http://schemas.openxmlformats.org/officeDocument/2006/relationships/theme" Target="../theme/theme7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47.xml"/><Relationship Id="rId10" Type="http://schemas.openxmlformats.org/officeDocument/2006/relationships/slideLayout" Target="../slideLayouts/slideLayout846.xml"/><Relationship Id="rId1" Type="http://schemas.openxmlformats.org/officeDocument/2006/relationships/slideLayout" Target="../slideLayouts/slideLayout837.xml"/></Relationships>
</file>

<file path=ppt/slideMasters/_rels/slideMaster78.xml.rels><?xml version="1.0" encoding="UTF-8" standalone="yes"?>
<Relationships xmlns="http://schemas.openxmlformats.org/package/2006/relationships"><Relationship Id="rId9" Type="http://schemas.openxmlformats.org/officeDocument/2006/relationships/slideLayout" Target="../slideLayouts/slideLayout856.xml"/><Relationship Id="rId8" Type="http://schemas.openxmlformats.org/officeDocument/2006/relationships/slideLayout" Target="../slideLayouts/slideLayout855.xml"/><Relationship Id="rId7" Type="http://schemas.openxmlformats.org/officeDocument/2006/relationships/slideLayout" Target="../slideLayouts/slideLayout854.xml"/><Relationship Id="rId6" Type="http://schemas.openxmlformats.org/officeDocument/2006/relationships/slideLayout" Target="../slideLayouts/slideLayout853.xml"/><Relationship Id="rId5" Type="http://schemas.openxmlformats.org/officeDocument/2006/relationships/slideLayout" Target="../slideLayouts/slideLayout852.xml"/><Relationship Id="rId4" Type="http://schemas.openxmlformats.org/officeDocument/2006/relationships/slideLayout" Target="../slideLayouts/slideLayout851.xml"/><Relationship Id="rId3" Type="http://schemas.openxmlformats.org/officeDocument/2006/relationships/slideLayout" Target="../slideLayouts/slideLayout850.xml"/><Relationship Id="rId2" Type="http://schemas.openxmlformats.org/officeDocument/2006/relationships/slideLayout" Target="../slideLayouts/slideLayout849.xml"/><Relationship Id="rId16" Type="http://schemas.openxmlformats.org/officeDocument/2006/relationships/theme" Target="../theme/theme7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58.xml"/><Relationship Id="rId10" Type="http://schemas.openxmlformats.org/officeDocument/2006/relationships/slideLayout" Target="../slideLayouts/slideLayout857.xml"/><Relationship Id="rId1" Type="http://schemas.openxmlformats.org/officeDocument/2006/relationships/slideLayout" Target="../slideLayouts/slideLayout848.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867.xml"/><Relationship Id="rId8" Type="http://schemas.openxmlformats.org/officeDocument/2006/relationships/slideLayout" Target="../slideLayouts/slideLayout866.xml"/><Relationship Id="rId7" Type="http://schemas.openxmlformats.org/officeDocument/2006/relationships/slideLayout" Target="../slideLayouts/slideLayout865.xml"/><Relationship Id="rId6" Type="http://schemas.openxmlformats.org/officeDocument/2006/relationships/slideLayout" Target="../slideLayouts/slideLayout864.xml"/><Relationship Id="rId5" Type="http://schemas.openxmlformats.org/officeDocument/2006/relationships/slideLayout" Target="../slideLayouts/slideLayout863.xml"/><Relationship Id="rId4" Type="http://schemas.openxmlformats.org/officeDocument/2006/relationships/slideLayout" Target="../slideLayouts/slideLayout862.xml"/><Relationship Id="rId3" Type="http://schemas.openxmlformats.org/officeDocument/2006/relationships/slideLayout" Target="../slideLayouts/slideLayout861.xml"/><Relationship Id="rId2" Type="http://schemas.openxmlformats.org/officeDocument/2006/relationships/slideLayout" Target="../slideLayouts/slideLayout860.xml"/><Relationship Id="rId16" Type="http://schemas.openxmlformats.org/officeDocument/2006/relationships/theme" Target="../theme/theme7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69.xml"/><Relationship Id="rId10" Type="http://schemas.openxmlformats.org/officeDocument/2006/relationships/slideLayout" Target="../slideLayouts/slideLayout868.xml"/><Relationship Id="rId1" Type="http://schemas.openxmlformats.org/officeDocument/2006/relationships/slideLayout" Target="../slideLayouts/slideLayout85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878.xml"/><Relationship Id="rId8" Type="http://schemas.openxmlformats.org/officeDocument/2006/relationships/slideLayout" Target="../slideLayouts/slideLayout877.xml"/><Relationship Id="rId7" Type="http://schemas.openxmlformats.org/officeDocument/2006/relationships/slideLayout" Target="../slideLayouts/slideLayout876.xml"/><Relationship Id="rId6" Type="http://schemas.openxmlformats.org/officeDocument/2006/relationships/slideLayout" Target="../slideLayouts/slideLayout875.xml"/><Relationship Id="rId5" Type="http://schemas.openxmlformats.org/officeDocument/2006/relationships/slideLayout" Target="../slideLayouts/slideLayout874.xml"/><Relationship Id="rId4" Type="http://schemas.openxmlformats.org/officeDocument/2006/relationships/slideLayout" Target="../slideLayouts/slideLayout873.xml"/><Relationship Id="rId3" Type="http://schemas.openxmlformats.org/officeDocument/2006/relationships/slideLayout" Target="../slideLayouts/slideLayout872.xml"/><Relationship Id="rId2" Type="http://schemas.openxmlformats.org/officeDocument/2006/relationships/slideLayout" Target="../slideLayouts/slideLayout871.xml"/><Relationship Id="rId16" Type="http://schemas.openxmlformats.org/officeDocument/2006/relationships/theme" Target="../theme/theme8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80.xml"/><Relationship Id="rId10" Type="http://schemas.openxmlformats.org/officeDocument/2006/relationships/slideLayout" Target="../slideLayouts/slideLayout879.xml"/><Relationship Id="rId1" Type="http://schemas.openxmlformats.org/officeDocument/2006/relationships/slideLayout" Target="../slideLayouts/slideLayout870.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889.xml"/><Relationship Id="rId8" Type="http://schemas.openxmlformats.org/officeDocument/2006/relationships/slideLayout" Target="../slideLayouts/slideLayout888.xml"/><Relationship Id="rId7" Type="http://schemas.openxmlformats.org/officeDocument/2006/relationships/slideLayout" Target="../slideLayouts/slideLayout887.xml"/><Relationship Id="rId6" Type="http://schemas.openxmlformats.org/officeDocument/2006/relationships/slideLayout" Target="../slideLayouts/slideLayout886.xml"/><Relationship Id="rId5" Type="http://schemas.openxmlformats.org/officeDocument/2006/relationships/slideLayout" Target="../slideLayouts/slideLayout885.xml"/><Relationship Id="rId4" Type="http://schemas.openxmlformats.org/officeDocument/2006/relationships/slideLayout" Target="../slideLayouts/slideLayout884.xml"/><Relationship Id="rId3" Type="http://schemas.openxmlformats.org/officeDocument/2006/relationships/slideLayout" Target="../slideLayouts/slideLayout883.xml"/><Relationship Id="rId2" Type="http://schemas.openxmlformats.org/officeDocument/2006/relationships/slideLayout" Target="../slideLayouts/slideLayout882.xml"/><Relationship Id="rId16" Type="http://schemas.openxmlformats.org/officeDocument/2006/relationships/theme" Target="../theme/theme8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891.xml"/><Relationship Id="rId10" Type="http://schemas.openxmlformats.org/officeDocument/2006/relationships/slideLayout" Target="../slideLayouts/slideLayout890.xml"/><Relationship Id="rId1" Type="http://schemas.openxmlformats.org/officeDocument/2006/relationships/slideLayout" Target="../slideLayouts/slideLayout881.xml"/></Relationships>
</file>

<file path=ppt/slideMasters/_rels/slideMaster82.xml.rels><?xml version="1.0" encoding="UTF-8" standalone="yes"?>
<Relationships xmlns="http://schemas.openxmlformats.org/package/2006/relationships"><Relationship Id="rId9" Type="http://schemas.openxmlformats.org/officeDocument/2006/relationships/slideLayout" Target="../slideLayouts/slideLayout900.xml"/><Relationship Id="rId8" Type="http://schemas.openxmlformats.org/officeDocument/2006/relationships/slideLayout" Target="../slideLayouts/slideLayout899.xml"/><Relationship Id="rId7" Type="http://schemas.openxmlformats.org/officeDocument/2006/relationships/slideLayout" Target="../slideLayouts/slideLayout898.xml"/><Relationship Id="rId6" Type="http://schemas.openxmlformats.org/officeDocument/2006/relationships/slideLayout" Target="../slideLayouts/slideLayout897.xml"/><Relationship Id="rId5" Type="http://schemas.openxmlformats.org/officeDocument/2006/relationships/slideLayout" Target="../slideLayouts/slideLayout896.xml"/><Relationship Id="rId4" Type="http://schemas.openxmlformats.org/officeDocument/2006/relationships/slideLayout" Target="../slideLayouts/slideLayout895.xml"/><Relationship Id="rId3" Type="http://schemas.openxmlformats.org/officeDocument/2006/relationships/slideLayout" Target="../slideLayouts/slideLayout894.xml"/><Relationship Id="rId2" Type="http://schemas.openxmlformats.org/officeDocument/2006/relationships/slideLayout" Target="../slideLayouts/slideLayout893.xml"/><Relationship Id="rId16" Type="http://schemas.openxmlformats.org/officeDocument/2006/relationships/theme" Target="../theme/theme8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02.xml"/><Relationship Id="rId10" Type="http://schemas.openxmlformats.org/officeDocument/2006/relationships/slideLayout" Target="../slideLayouts/slideLayout901.xml"/><Relationship Id="rId1" Type="http://schemas.openxmlformats.org/officeDocument/2006/relationships/slideLayout" Target="../slideLayouts/slideLayout892.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911.xml"/><Relationship Id="rId8" Type="http://schemas.openxmlformats.org/officeDocument/2006/relationships/slideLayout" Target="../slideLayouts/slideLayout910.xml"/><Relationship Id="rId7" Type="http://schemas.openxmlformats.org/officeDocument/2006/relationships/slideLayout" Target="../slideLayouts/slideLayout909.xml"/><Relationship Id="rId6" Type="http://schemas.openxmlformats.org/officeDocument/2006/relationships/slideLayout" Target="../slideLayouts/slideLayout908.xml"/><Relationship Id="rId5" Type="http://schemas.openxmlformats.org/officeDocument/2006/relationships/slideLayout" Target="../slideLayouts/slideLayout907.xml"/><Relationship Id="rId4" Type="http://schemas.openxmlformats.org/officeDocument/2006/relationships/slideLayout" Target="../slideLayouts/slideLayout906.xml"/><Relationship Id="rId3" Type="http://schemas.openxmlformats.org/officeDocument/2006/relationships/slideLayout" Target="../slideLayouts/slideLayout905.xml"/><Relationship Id="rId2" Type="http://schemas.openxmlformats.org/officeDocument/2006/relationships/slideLayout" Target="../slideLayouts/slideLayout904.xml"/><Relationship Id="rId16" Type="http://schemas.openxmlformats.org/officeDocument/2006/relationships/theme" Target="../theme/theme8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13.xml"/><Relationship Id="rId10" Type="http://schemas.openxmlformats.org/officeDocument/2006/relationships/slideLayout" Target="../slideLayouts/slideLayout912.xml"/><Relationship Id="rId1" Type="http://schemas.openxmlformats.org/officeDocument/2006/relationships/slideLayout" Target="../slideLayouts/slideLayout903.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922.xml"/><Relationship Id="rId8" Type="http://schemas.openxmlformats.org/officeDocument/2006/relationships/slideLayout" Target="../slideLayouts/slideLayout921.xml"/><Relationship Id="rId7" Type="http://schemas.openxmlformats.org/officeDocument/2006/relationships/slideLayout" Target="../slideLayouts/slideLayout920.xml"/><Relationship Id="rId6" Type="http://schemas.openxmlformats.org/officeDocument/2006/relationships/slideLayout" Target="../slideLayouts/slideLayout919.xml"/><Relationship Id="rId5" Type="http://schemas.openxmlformats.org/officeDocument/2006/relationships/slideLayout" Target="../slideLayouts/slideLayout918.xml"/><Relationship Id="rId4" Type="http://schemas.openxmlformats.org/officeDocument/2006/relationships/slideLayout" Target="../slideLayouts/slideLayout917.xml"/><Relationship Id="rId3" Type="http://schemas.openxmlformats.org/officeDocument/2006/relationships/slideLayout" Target="../slideLayouts/slideLayout916.xml"/><Relationship Id="rId2" Type="http://schemas.openxmlformats.org/officeDocument/2006/relationships/slideLayout" Target="../slideLayouts/slideLayout915.xml"/><Relationship Id="rId16" Type="http://schemas.openxmlformats.org/officeDocument/2006/relationships/theme" Target="../theme/theme8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24.xml"/><Relationship Id="rId10" Type="http://schemas.openxmlformats.org/officeDocument/2006/relationships/slideLayout" Target="../slideLayouts/slideLayout923.xml"/><Relationship Id="rId1" Type="http://schemas.openxmlformats.org/officeDocument/2006/relationships/slideLayout" Target="../slideLayouts/slideLayout914.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933.xml"/><Relationship Id="rId8" Type="http://schemas.openxmlformats.org/officeDocument/2006/relationships/slideLayout" Target="../slideLayouts/slideLayout932.xml"/><Relationship Id="rId7" Type="http://schemas.openxmlformats.org/officeDocument/2006/relationships/slideLayout" Target="../slideLayouts/slideLayout931.xml"/><Relationship Id="rId6" Type="http://schemas.openxmlformats.org/officeDocument/2006/relationships/slideLayout" Target="../slideLayouts/slideLayout930.xml"/><Relationship Id="rId5" Type="http://schemas.openxmlformats.org/officeDocument/2006/relationships/slideLayout" Target="../slideLayouts/slideLayout929.xml"/><Relationship Id="rId4" Type="http://schemas.openxmlformats.org/officeDocument/2006/relationships/slideLayout" Target="../slideLayouts/slideLayout928.xml"/><Relationship Id="rId3" Type="http://schemas.openxmlformats.org/officeDocument/2006/relationships/slideLayout" Target="../slideLayouts/slideLayout927.xml"/><Relationship Id="rId2" Type="http://schemas.openxmlformats.org/officeDocument/2006/relationships/slideLayout" Target="../slideLayouts/slideLayout926.xml"/><Relationship Id="rId16" Type="http://schemas.openxmlformats.org/officeDocument/2006/relationships/theme" Target="../theme/theme8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35.xml"/><Relationship Id="rId10" Type="http://schemas.openxmlformats.org/officeDocument/2006/relationships/slideLayout" Target="../slideLayouts/slideLayout934.xml"/><Relationship Id="rId1" Type="http://schemas.openxmlformats.org/officeDocument/2006/relationships/slideLayout" Target="../slideLayouts/slideLayout925.xml"/></Relationships>
</file>

<file path=ppt/slideMasters/_rels/slideMaster86.xml.rels><?xml version="1.0" encoding="UTF-8" standalone="yes"?>
<Relationships xmlns="http://schemas.openxmlformats.org/package/2006/relationships"><Relationship Id="rId9" Type="http://schemas.openxmlformats.org/officeDocument/2006/relationships/slideLayout" Target="../slideLayouts/slideLayout944.xml"/><Relationship Id="rId8" Type="http://schemas.openxmlformats.org/officeDocument/2006/relationships/slideLayout" Target="../slideLayouts/slideLayout943.xml"/><Relationship Id="rId7" Type="http://schemas.openxmlformats.org/officeDocument/2006/relationships/slideLayout" Target="../slideLayouts/slideLayout942.xml"/><Relationship Id="rId6" Type="http://schemas.openxmlformats.org/officeDocument/2006/relationships/slideLayout" Target="../slideLayouts/slideLayout941.xml"/><Relationship Id="rId5" Type="http://schemas.openxmlformats.org/officeDocument/2006/relationships/slideLayout" Target="../slideLayouts/slideLayout940.xml"/><Relationship Id="rId4" Type="http://schemas.openxmlformats.org/officeDocument/2006/relationships/slideLayout" Target="../slideLayouts/slideLayout939.xml"/><Relationship Id="rId3" Type="http://schemas.openxmlformats.org/officeDocument/2006/relationships/slideLayout" Target="../slideLayouts/slideLayout938.xml"/><Relationship Id="rId2" Type="http://schemas.openxmlformats.org/officeDocument/2006/relationships/slideLayout" Target="../slideLayouts/slideLayout937.xml"/><Relationship Id="rId16" Type="http://schemas.openxmlformats.org/officeDocument/2006/relationships/theme" Target="../theme/theme8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46.xml"/><Relationship Id="rId10" Type="http://schemas.openxmlformats.org/officeDocument/2006/relationships/slideLayout" Target="../slideLayouts/slideLayout945.xml"/><Relationship Id="rId1" Type="http://schemas.openxmlformats.org/officeDocument/2006/relationships/slideLayout" Target="../slideLayouts/slideLayout936.xml"/></Relationships>
</file>

<file path=ppt/slideMasters/_rels/slideMaster87.xml.rels><?xml version="1.0" encoding="UTF-8" standalone="yes"?>
<Relationships xmlns="http://schemas.openxmlformats.org/package/2006/relationships"><Relationship Id="rId9" Type="http://schemas.openxmlformats.org/officeDocument/2006/relationships/slideLayout" Target="../slideLayouts/slideLayout955.xml"/><Relationship Id="rId8" Type="http://schemas.openxmlformats.org/officeDocument/2006/relationships/slideLayout" Target="../slideLayouts/slideLayout954.xml"/><Relationship Id="rId7" Type="http://schemas.openxmlformats.org/officeDocument/2006/relationships/slideLayout" Target="../slideLayouts/slideLayout953.xml"/><Relationship Id="rId6" Type="http://schemas.openxmlformats.org/officeDocument/2006/relationships/slideLayout" Target="../slideLayouts/slideLayout952.xml"/><Relationship Id="rId5" Type="http://schemas.openxmlformats.org/officeDocument/2006/relationships/slideLayout" Target="../slideLayouts/slideLayout951.xml"/><Relationship Id="rId4" Type="http://schemas.openxmlformats.org/officeDocument/2006/relationships/slideLayout" Target="../slideLayouts/slideLayout950.xml"/><Relationship Id="rId3" Type="http://schemas.openxmlformats.org/officeDocument/2006/relationships/slideLayout" Target="../slideLayouts/slideLayout949.xml"/><Relationship Id="rId2" Type="http://schemas.openxmlformats.org/officeDocument/2006/relationships/slideLayout" Target="../slideLayouts/slideLayout948.xml"/><Relationship Id="rId16" Type="http://schemas.openxmlformats.org/officeDocument/2006/relationships/theme" Target="../theme/theme8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57.xml"/><Relationship Id="rId10" Type="http://schemas.openxmlformats.org/officeDocument/2006/relationships/slideLayout" Target="../slideLayouts/slideLayout956.xml"/><Relationship Id="rId1" Type="http://schemas.openxmlformats.org/officeDocument/2006/relationships/slideLayout" Target="../slideLayouts/slideLayout947.xml"/></Relationships>
</file>

<file path=ppt/slideMasters/_rels/slideMaster88.xml.rels><?xml version="1.0" encoding="UTF-8" standalone="yes"?>
<Relationships xmlns="http://schemas.openxmlformats.org/package/2006/relationships"><Relationship Id="rId9" Type="http://schemas.openxmlformats.org/officeDocument/2006/relationships/slideLayout" Target="../slideLayouts/slideLayout966.xml"/><Relationship Id="rId8" Type="http://schemas.openxmlformats.org/officeDocument/2006/relationships/slideLayout" Target="../slideLayouts/slideLayout965.xml"/><Relationship Id="rId7" Type="http://schemas.openxmlformats.org/officeDocument/2006/relationships/slideLayout" Target="../slideLayouts/slideLayout964.xml"/><Relationship Id="rId6" Type="http://schemas.openxmlformats.org/officeDocument/2006/relationships/slideLayout" Target="../slideLayouts/slideLayout963.xml"/><Relationship Id="rId5" Type="http://schemas.openxmlformats.org/officeDocument/2006/relationships/slideLayout" Target="../slideLayouts/slideLayout962.xml"/><Relationship Id="rId4" Type="http://schemas.openxmlformats.org/officeDocument/2006/relationships/slideLayout" Target="../slideLayouts/slideLayout961.xml"/><Relationship Id="rId3" Type="http://schemas.openxmlformats.org/officeDocument/2006/relationships/slideLayout" Target="../slideLayouts/slideLayout960.xml"/><Relationship Id="rId2" Type="http://schemas.openxmlformats.org/officeDocument/2006/relationships/slideLayout" Target="../slideLayouts/slideLayout959.xml"/><Relationship Id="rId16" Type="http://schemas.openxmlformats.org/officeDocument/2006/relationships/theme" Target="../theme/theme8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68.xml"/><Relationship Id="rId10" Type="http://schemas.openxmlformats.org/officeDocument/2006/relationships/slideLayout" Target="../slideLayouts/slideLayout967.xml"/><Relationship Id="rId1" Type="http://schemas.openxmlformats.org/officeDocument/2006/relationships/slideLayout" Target="../slideLayouts/slideLayout958.xml"/></Relationships>
</file>

<file path=ppt/slideMasters/_rels/slideMaster89.xml.rels><?xml version="1.0" encoding="UTF-8" standalone="yes"?>
<Relationships xmlns="http://schemas.openxmlformats.org/package/2006/relationships"><Relationship Id="rId9" Type="http://schemas.openxmlformats.org/officeDocument/2006/relationships/slideLayout" Target="../slideLayouts/slideLayout977.xml"/><Relationship Id="rId8" Type="http://schemas.openxmlformats.org/officeDocument/2006/relationships/slideLayout" Target="../slideLayouts/slideLayout976.xml"/><Relationship Id="rId7" Type="http://schemas.openxmlformats.org/officeDocument/2006/relationships/slideLayout" Target="../slideLayouts/slideLayout975.xml"/><Relationship Id="rId6" Type="http://schemas.openxmlformats.org/officeDocument/2006/relationships/slideLayout" Target="../slideLayouts/slideLayout974.xml"/><Relationship Id="rId5" Type="http://schemas.openxmlformats.org/officeDocument/2006/relationships/slideLayout" Target="../slideLayouts/slideLayout973.xml"/><Relationship Id="rId4" Type="http://schemas.openxmlformats.org/officeDocument/2006/relationships/slideLayout" Target="../slideLayouts/slideLayout972.xml"/><Relationship Id="rId3" Type="http://schemas.openxmlformats.org/officeDocument/2006/relationships/slideLayout" Target="../slideLayouts/slideLayout971.xml"/><Relationship Id="rId2" Type="http://schemas.openxmlformats.org/officeDocument/2006/relationships/slideLayout" Target="../slideLayouts/slideLayout970.xml"/><Relationship Id="rId16" Type="http://schemas.openxmlformats.org/officeDocument/2006/relationships/theme" Target="../theme/theme8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79.xml"/><Relationship Id="rId10" Type="http://schemas.openxmlformats.org/officeDocument/2006/relationships/slideLayout" Target="../slideLayouts/slideLayout978.xml"/><Relationship Id="rId1" Type="http://schemas.openxmlformats.org/officeDocument/2006/relationships/slideLayout" Target="../slideLayouts/slideLayout9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6" Type="http://schemas.openxmlformats.org/officeDocument/2006/relationships/theme" Target="../theme/theme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90.xml.rels><?xml version="1.0" encoding="UTF-8" standalone="yes"?>
<Relationships xmlns="http://schemas.openxmlformats.org/package/2006/relationships"><Relationship Id="rId9" Type="http://schemas.openxmlformats.org/officeDocument/2006/relationships/slideLayout" Target="../slideLayouts/slideLayout988.xml"/><Relationship Id="rId8" Type="http://schemas.openxmlformats.org/officeDocument/2006/relationships/slideLayout" Target="../slideLayouts/slideLayout987.xml"/><Relationship Id="rId7" Type="http://schemas.openxmlformats.org/officeDocument/2006/relationships/slideLayout" Target="../slideLayouts/slideLayout986.xml"/><Relationship Id="rId6" Type="http://schemas.openxmlformats.org/officeDocument/2006/relationships/slideLayout" Target="../slideLayouts/slideLayout985.xml"/><Relationship Id="rId5" Type="http://schemas.openxmlformats.org/officeDocument/2006/relationships/slideLayout" Target="../slideLayouts/slideLayout984.xml"/><Relationship Id="rId4" Type="http://schemas.openxmlformats.org/officeDocument/2006/relationships/slideLayout" Target="../slideLayouts/slideLayout983.xml"/><Relationship Id="rId3" Type="http://schemas.openxmlformats.org/officeDocument/2006/relationships/slideLayout" Target="../slideLayouts/slideLayout982.xml"/><Relationship Id="rId2" Type="http://schemas.openxmlformats.org/officeDocument/2006/relationships/slideLayout" Target="../slideLayouts/slideLayout981.xml"/><Relationship Id="rId16" Type="http://schemas.openxmlformats.org/officeDocument/2006/relationships/theme" Target="../theme/theme90.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990.xml"/><Relationship Id="rId10" Type="http://schemas.openxmlformats.org/officeDocument/2006/relationships/slideLayout" Target="../slideLayouts/slideLayout989.xml"/><Relationship Id="rId1" Type="http://schemas.openxmlformats.org/officeDocument/2006/relationships/slideLayout" Target="../slideLayouts/slideLayout980.xml"/></Relationships>
</file>

<file path=ppt/slideMasters/_rels/slideMaster91.xml.rels><?xml version="1.0" encoding="UTF-8" standalone="yes"?>
<Relationships xmlns="http://schemas.openxmlformats.org/package/2006/relationships"><Relationship Id="rId9" Type="http://schemas.openxmlformats.org/officeDocument/2006/relationships/slideLayout" Target="../slideLayouts/slideLayout999.xml"/><Relationship Id="rId8" Type="http://schemas.openxmlformats.org/officeDocument/2006/relationships/slideLayout" Target="../slideLayouts/slideLayout998.xml"/><Relationship Id="rId7" Type="http://schemas.openxmlformats.org/officeDocument/2006/relationships/slideLayout" Target="../slideLayouts/slideLayout997.xml"/><Relationship Id="rId6" Type="http://schemas.openxmlformats.org/officeDocument/2006/relationships/slideLayout" Target="../slideLayouts/slideLayout996.xml"/><Relationship Id="rId5" Type="http://schemas.openxmlformats.org/officeDocument/2006/relationships/slideLayout" Target="../slideLayouts/slideLayout995.xml"/><Relationship Id="rId4" Type="http://schemas.openxmlformats.org/officeDocument/2006/relationships/slideLayout" Target="../slideLayouts/slideLayout994.xml"/><Relationship Id="rId3" Type="http://schemas.openxmlformats.org/officeDocument/2006/relationships/slideLayout" Target="../slideLayouts/slideLayout993.xml"/><Relationship Id="rId2" Type="http://schemas.openxmlformats.org/officeDocument/2006/relationships/slideLayout" Target="../slideLayouts/slideLayout992.xml"/><Relationship Id="rId16" Type="http://schemas.openxmlformats.org/officeDocument/2006/relationships/theme" Target="../theme/theme91.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01.xml"/><Relationship Id="rId10" Type="http://schemas.openxmlformats.org/officeDocument/2006/relationships/slideLayout" Target="../slideLayouts/slideLayout1000.xml"/><Relationship Id="rId1" Type="http://schemas.openxmlformats.org/officeDocument/2006/relationships/slideLayout" Target="../slideLayouts/slideLayout991.xml"/></Relationships>
</file>

<file path=ppt/slideMasters/_rels/slideMaster92.xml.rels><?xml version="1.0" encoding="UTF-8" standalone="yes"?>
<Relationships xmlns="http://schemas.openxmlformats.org/package/2006/relationships"><Relationship Id="rId9" Type="http://schemas.openxmlformats.org/officeDocument/2006/relationships/slideLayout" Target="../slideLayouts/slideLayout1010.xml"/><Relationship Id="rId8" Type="http://schemas.openxmlformats.org/officeDocument/2006/relationships/slideLayout" Target="../slideLayouts/slideLayout1009.xml"/><Relationship Id="rId7" Type="http://schemas.openxmlformats.org/officeDocument/2006/relationships/slideLayout" Target="../slideLayouts/slideLayout1008.xml"/><Relationship Id="rId6" Type="http://schemas.openxmlformats.org/officeDocument/2006/relationships/slideLayout" Target="../slideLayouts/slideLayout1007.xml"/><Relationship Id="rId5" Type="http://schemas.openxmlformats.org/officeDocument/2006/relationships/slideLayout" Target="../slideLayouts/slideLayout1006.xml"/><Relationship Id="rId4" Type="http://schemas.openxmlformats.org/officeDocument/2006/relationships/slideLayout" Target="../slideLayouts/slideLayout1005.xml"/><Relationship Id="rId3" Type="http://schemas.openxmlformats.org/officeDocument/2006/relationships/slideLayout" Target="../slideLayouts/slideLayout1004.xml"/><Relationship Id="rId2" Type="http://schemas.openxmlformats.org/officeDocument/2006/relationships/slideLayout" Target="../slideLayouts/slideLayout1003.xml"/><Relationship Id="rId16" Type="http://schemas.openxmlformats.org/officeDocument/2006/relationships/theme" Target="../theme/theme92.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12.xml"/><Relationship Id="rId10" Type="http://schemas.openxmlformats.org/officeDocument/2006/relationships/slideLayout" Target="../slideLayouts/slideLayout1011.xml"/><Relationship Id="rId1" Type="http://schemas.openxmlformats.org/officeDocument/2006/relationships/slideLayout" Target="../slideLayouts/slideLayout1002.xml"/></Relationships>
</file>

<file path=ppt/slideMasters/_rels/slideMaster93.xml.rels><?xml version="1.0" encoding="UTF-8" standalone="yes"?>
<Relationships xmlns="http://schemas.openxmlformats.org/package/2006/relationships"><Relationship Id="rId9" Type="http://schemas.openxmlformats.org/officeDocument/2006/relationships/slideLayout" Target="../slideLayouts/slideLayout1021.xml"/><Relationship Id="rId8" Type="http://schemas.openxmlformats.org/officeDocument/2006/relationships/slideLayout" Target="../slideLayouts/slideLayout1020.xml"/><Relationship Id="rId7" Type="http://schemas.openxmlformats.org/officeDocument/2006/relationships/slideLayout" Target="../slideLayouts/slideLayout1019.xml"/><Relationship Id="rId6" Type="http://schemas.openxmlformats.org/officeDocument/2006/relationships/slideLayout" Target="../slideLayouts/slideLayout1018.xml"/><Relationship Id="rId5" Type="http://schemas.openxmlformats.org/officeDocument/2006/relationships/slideLayout" Target="../slideLayouts/slideLayout1017.xml"/><Relationship Id="rId4" Type="http://schemas.openxmlformats.org/officeDocument/2006/relationships/slideLayout" Target="../slideLayouts/slideLayout1016.xml"/><Relationship Id="rId3" Type="http://schemas.openxmlformats.org/officeDocument/2006/relationships/slideLayout" Target="../slideLayouts/slideLayout1015.xml"/><Relationship Id="rId2" Type="http://schemas.openxmlformats.org/officeDocument/2006/relationships/slideLayout" Target="../slideLayouts/slideLayout1014.xml"/><Relationship Id="rId16" Type="http://schemas.openxmlformats.org/officeDocument/2006/relationships/theme" Target="../theme/theme93.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23.xml"/><Relationship Id="rId10" Type="http://schemas.openxmlformats.org/officeDocument/2006/relationships/slideLayout" Target="../slideLayouts/slideLayout1022.xml"/><Relationship Id="rId1" Type="http://schemas.openxmlformats.org/officeDocument/2006/relationships/slideLayout" Target="../slideLayouts/slideLayout1013.xml"/></Relationships>
</file>

<file path=ppt/slideMasters/_rels/slideMaster94.xml.rels><?xml version="1.0" encoding="UTF-8" standalone="yes"?>
<Relationships xmlns="http://schemas.openxmlformats.org/package/2006/relationships"><Relationship Id="rId9" Type="http://schemas.openxmlformats.org/officeDocument/2006/relationships/slideLayout" Target="../slideLayouts/slideLayout1032.xml"/><Relationship Id="rId8" Type="http://schemas.openxmlformats.org/officeDocument/2006/relationships/slideLayout" Target="../slideLayouts/slideLayout1031.xml"/><Relationship Id="rId7" Type="http://schemas.openxmlformats.org/officeDocument/2006/relationships/slideLayout" Target="../slideLayouts/slideLayout1030.xml"/><Relationship Id="rId6" Type="http://schemas.openxmlformats.org/officeDocument/2006/relationships/slideLayout" Target="../slideLayouts/slideLayout1029.xml"/><Relationship Id="rId5" Type="http://schemas.openxmlformats.org/officeDocument/2006/relationships/slideLayout" Target="../slideLayouts/slideLayout1028.xml"/><Relationship Id="rId4" Type="http://schemas.openxmlformats.org/officeDocument/2006/relationships/slideLayout" Target="../slideLayouts/slideLayout1027.xml"/><Relationship Id="rId3" Type="http://schemas.openxmlformats.org/officeDocument/2006/relationships/slideLayout" Target="../slideLayouts/slideLayout1026.xml"/><Relationship Id="rId2" Type="http://schemas.openxmlformats.org/officeDocument/2006/relationships/slideLayout" Target="../slideLayouts/slideLayout1025.xml"/><Relationship Id="rId16" Type="http://schemas.openxmlformats.org/officeDocument/2006/relationships/theme" Target="../theme/theme94.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34.xml"/><Relationship Id="rId10" Type="http://schemas.openxmlformats.org/officeDocument/2006/relationships/slideLayout" Target="../slideLayouts/slideLayout1033.xml"/><Relationship Id="rId1" Type="http://schemas.openxmlformats.org/officeDocument/2006/relationships/slideLayout" Target="../slideLayouts/slideLayout1024.xml"/></Relationships>
</file>

<file path=ppt/slideMasters/_rels/slideMaster95.xml.rels><?xml version="1.0" encoding="UTF-8" standalone="yes"?>
<Relationships xmlns="http://schemas.openxmlformats.org/package/2006/relationships"><Relationship Id="rId9" Type="http://schemas.openxmlformats.org/officeDocument/2006/relationships/slideLayout" Target="../slideLayouts/slideLayout1043.xml"/><Relationship Id="rId8" Type="http://schemas.openxmlformats.org/officeDocument/2006/relationships/slideLayout" Target="../slideLayouts/slideLayout1042.xml"/><Relationship Id="rId7" Type="http://schemas.openxmlformats.org/officeDocument/2006/relationships/slideLayout" Target="../slideLayouts/slideLayout1041.xml"/><Relationship Id="rId6" Type="http://schemas.openxmlformats.org/officeDocument/2006/relationships/slideLayout" Target="../slideLayouts/slideLayout1040.xml"/><Relationship Id="rId5" Type="http://schemas.openxmlformats.org/officeDocument/2006/relationships/slideLayout" Target="../slideLayouts/slideLayout1039.xml"/><Relationship Id="rId4" Type="http://schemas.openxmlformats.org/officeDocument/2006/relationships/slideLayout" Target="../slideLayouts/slideLayout1038.xml"/><Relationship Id="rId3" Type="http://schemas.openxmlformats.org/officeDocument/2006/relationships/slideLayout" Target="../slideLayouts/slideLayout1037.xml"/><Relationship Id="rId2" Type="http://schemas.openxmlformats.org/officeDocument/2006/relationships/slideLayout" Target="../slideLayouts/slideLayout1036.xml"/><Relationship Id="rId16" Type="http://schemas.openxmlformats.org/officeDocument/2006/relationships/theme" Target="../theme/theme95.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45.xml"/><Relationship Id="rId10" Type="http://schemas.openxmlformats.org/officeDocument/2006/relationships/slideLayout" Target="../slideLayouts/slideLayout1044.xml"/><Relationship Id="rId1" Type="http://schemas.openxmlformats.org/officeDocument/2006/relationships/slideLayout" Target="../slideLayouts/slideLayout1035.xml"/></Relationships>
</file>

<file path=ppt/slideMasters/_rels/slideMaster96.xml.rels><?xml version="1.0" encoding="UTF-8" standalone="yes"?>
<Relationships xmlns="http://schemas.openxmlformats.org/package/2006/relationships"><Relationship Id="rId9" Type="http://schemas.openxmlformats.org/officeDocument/2006/relationships/slideLayout" Target="../slideLayouts/slideLayout1054.xml"/><Relationship Id="rId8" Type="http://schemas.openxmlformats.org/officeDocument/2006/relationships/slideLayout" Target="../slideLayouts/slideLayout1053.xml"/><Relationship Id="rId7" Type="http://schemas.openxmlformats.org/officeDocument/2006/relationships/slideLayout" Target="../slideLayouts/slideLayout1052.xml"/><Relationship Id="rId6" Type="http://schemas.openxmlformats.org/officeDocument/2006/relationships/slideLayout" Target="../slideLayouts/slideLayout1051.xml"/><Relationship Id="rId5" Type="http://schemas.openxmlformats.org/officeDocument/2006/relationships/slideLayout" Target="../slideLayouts/slideLayout1050.xml"/><Relationship Id="rId4" Type="http://schemas.openxmlformats.org/officeDocument/2006/relationships/slideLayout" Target="../slideLayouts/slideLayout1049.xml"/><Relationship Id="rId3" Type="http://schemas.openxmlformats.org/officeDocument/2006/relationships/slideLayout" Target="../slideLayouts/slideLayout1048.xml"/><Relationship Id="rId2" Type="http://schemas.openxmlformats.org/officeDocument/2006/relationships/slideLayout" Target="../slideLayouts/slideLayout1047.xml"/><Relationship Id="rId16" Type="http://schemas.openxmlformats.org/officeDocument/2006/relationships/theme" Target="../theme/theme96.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56.xml"/><Relationship Id="rId10" Type="http://schemas.openxmlformats.org/officeDocument/2006/relationships/slideLayout" Target="../slideLayouts/slideLayout1055.xml"/><Relationship Id="rId1" Type="http://schemas.openxmlformats.org/officeDocument/2006/relationships/slideLayout" Target="../slideLayouts/slideLayout1046.xml"/></Relationships>
</file>

<file path=ppt/slideMasters/_rels/slideMaster97.xml.rels><?xml version="1.0" encoding="UTF-8" standalone="yes"?>
<Relationships xmlns="http://schemas.openxmlformats.org/package/2006/relationships"><Relationship Id="rId9" Type="http://schemas.openxmlformats.org/officeDocument/2006/relationships/slideLayout" Target="../slideLayouts/slideLayout1065.xml"/><Relationship Id="rId8" Type="http://schemas.openxmlformats.org/officeDocument/2006/relationships/slideLayout" Target="../slideLayouts/slideLayout1064.xml"/><Relationship Id="rId7" Type="http://schemas.openxmlformats.org/officeDocument/2006/relationships/slideLayout" Target="../slideLayouts/slideLayout1063.xml"/><Relationship Id="rId6" Type="http://schemas.openxmlformats.org/officeDocument/2006/relationships/slideLayout" Target="../slideLayouts/slideLayout1062.xml"/><Relationship Id="rId5" Type="http://schemas.openxmlformats.org/officeDocument/2006/relationships/slideLayout" Target="../slideLayouts/slideLayout1061.xml"/><Relationship Id="rId4" Type="http://schemas.openxmlformats.org/officeDocument/2006/relationships/slideLayout" Target="../slideLayouts/slideLayout1060.xml"/><Relationship Id="rId3" Type="http://schemas.openxmlformats.org/officeDocument/2006/relationships/slideLayout" Target="../slideLayouts/slideLayout1059.xml"/><Relationship Id="rId2" Type="http://schemas.openxmlformats.org/officeDocument/2006/relationships/slideLayout" Target="../slideLayouts/slideLayout1058.xml"/><Relationship Id="rId16" Type="http://schemas.openxmlformats.org/officeDocument/2006/relationships/theme" Target="../theme/theme97.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67.xml"/><Relationship Id="rId10" Type="http://schemas.openxmlformats.org/officeDocument/2006/relationships/slideLayout" Target="../slideLayouts/slideLayout1066.xml"/><Relationship Id="rId1" Type="http://schemas.openxmlformats.org/officeDocument/2006/relationships/slideLayout" Target="../slideLayouts/slideLayout1057.xml"/></Relationships>
</file>

<file path=ppt/slideMasters/_rels/slideMaster98.xml.rels><?xml version="1.0" encoding="UTF-8" standalone="yes"?>
<Relationships xmlns="http://schemas.openxmlformats.org/package/2006/relationships"><Relationship Id="rId9" Type="http://schemas.openxmlformats.org/officeDocument/2006/relationships/slideLayout" Target="../slideLayouts/slideLayout1076.xml"/><Relationship Id="rId8" Type="http://schemas.openxmlformats.org/officeDocument/2006/relationships/slideLayout" Target="../slideLayouts/slideLayout1075.xml"/><Relationship Id="rId7" Type="http://schemas.openxmlformats.org/officeDocument/2006/relationships/slideLayout" Target="../slideLayouts/slideLayout1074.xml"/><Relationship Id="rId6" Type="http://schemas.openxmlformats.org/officeDocument/2006/relationships/slideLayout" Target="../slideLayouts/slideLayout1073.xml"/><Relationship Id="rId5" Type="http://schemas.openxmlformats.org/officeDocument/2006/relationships/slideLayout" Target="../slideLayouts/slideLayout1072.xml"/><Relationship Id="rId4" Type="http://schemas.openxmlformats.org/officeDocument/2006/relationships/slideLayout" Target="../slideLayouts/slideLayout1071.xml"/><Relationship Id="rId3" Type="http://schemas.openxmlformats.org/officeDocument/2006/relationships/slideLayout" Target="../slideLayouts/slideLayout1070.xml"/><Relationship Id="rId2" Type="http://schemas.openxmlformats.org/officeDocument/2006/relationships/slideLayout" Target="../slideLayouts/slideLayout1069.xml"/><Relationship Id="rId16" Type="http://schemas.openxmlformats.org/officeDocument/2006/relationships/theme" Target="../theme/theme98.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78.xml"/><Relationship Id="rId10" Type="http://schemas.openxmlformats.org/officeDocument/2006/relationships/slideLayout" Target="../slideLayouts/slideLayout1077.xml"/><Relationship Id="rId1" Type="http://schemas.openxmlformats.org/officeDocument/2006/relationships/slideLayout" Target="../slideLayouts/slideLayout1068.xml"/></Relationships>
</file>

<file path=ppt/slideMasters/_rels/slideMaster99.xml.rels><?xml version="1.0" encoding="UTF-8" standalone="yes"?>
<Relationships xmlns="http://schemas.openxmlformats.org/package/2006/relationships"><Relationship Id="rId9" Type="http://schemas.openxmlformats.org/officeDocument/2006/relationships/slideLayout" Target="../slideLayouts/slideLayout1087.xml"/><Relationship Id="rId8" Type="http://schemas.openxmlformats.org/officeDocument/2006/relationships/slideLayout" Target="../slideLayouts/slideLayout1086.xml"/><Relationship Id="rId7" Type="http://schemas.openxmlformats.org/officeDocument/2006/relationships/slideLayout" Target="../slideLayouts/slideLayout1085.xml"/><Relationship Id="rId6" Type="http://schemas.openxmlformats.org/officeDocument/2006/relationships/slideLayout" Target="../slideLayouts/slideLayout1084.xml"/><Relationship Id="rId5" Type="http://schemas.openxmlformats.org/officeDocument/2006/relationships/slideLayout" Target="../slideLayouts/slideLayout1083.xml"/><Relationship Id="rId4" Type="http://schemas.openxmlformats.org/officeDocument/2006/relationships/slideLayout" Target="../slideLayouts/slideLayout1082.xml"/><Relationship Id="rId3" Type="http://schemas.openxmlformats.org/officeDocument/2006/relationships/slideLayout" Target="../slideLayouts/slideLayout1081.xml"/><Relationship Id="rId2" Type="http://schemas.openxmlformats.org/officeDocument/2006/relationships/slideLayout" Target="../slideLayouts/slideLayout1080.xml"/><Relationship Id="rId16" Type="http://schemas.openxmlformats.org/officeDocument/2006/relationships/theme" Target="../theme/theme99.xml"/><Relationship Id="rId15" Type="http://schemas.openxmlformats.org/officeDocument/2006/relationships/image" Target="../media/image4.png"/><Relationship Id="rId14" Type="http://schemas.openxmlformats.org/officeDocument/2006/relationships/image" Target="../media/image1.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1089.xml"/><Relationship Id="rId10" Type="http://schemas.openxmlformats.org/officeDocument/2006/relationships/slideLayout" Target="../slideLayouts/slideLayout1088.xml"/><Relationship Id="rId1" Type="http://schemas.openxmlformats.org/officeDocument/2006/relationships/slideLayout" Target="../slideLayouts/slideLayout10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矩形 2049"/>
          <p:cNvSpPr/>
          <p:nvPr/>
        </p:nvSpPr>
        <p:spPr>
          <a:xfrm>
            <a:off x="0" y="5486400"/>
            <a:ext cx="9144000" cy="1371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1" name="矩形 2050"/>
          <p:cNvSpPr/>
          <p:nvPr/>
        </p:nvSpPr>
        <p:spPr>
          <a:xfrm>
            <a:off x="1219200" y="1752600"/>
            <a:ext cx="7391400" cy="10668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nvGrpSpPr>
          <p:cNvPr id="2052" name="组合 2051"/>
          <p:cNvGrpSpPr/>
          <p:nvPr/>
        </p:nvGrpSpPr>
        <p:grpSpPr>
          <a:xfrm>
            <a:off x="0" y="0"/>
            <a:ext cx="9144000" cy="6858000"/>
            <a:chOff x="0" y="0"/>
            <a:chExt cx="5760" cy="4320"/>
          </a:xfrm>
        </p:grpSpPr>
        <p:sp>
          <p:nvSpPr>
            <p:cNvPr id="2053" name="矩形 2052"/>
            <p:cNvSpPr/>
            <p:nvPr/>
          </p:nvSpPr>
          <p:spPr>
            <a:xfrm>
              <a:off x="2112" y="0"/>
              <a:ext cx="3648" cy="96"/>
            </a:xfrm>
            <a:prstGeom prst="rect">
              <a:avLst/>
            </a:prstGeom>
            <a:solidFill>
              <a:schemeClr val="folHlink"/>
            </a:soli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nvGrpSpPr>
            <p:cNvPr id="2054" name="组合 2053"/>
            <p:cNvGrpSpPr/>
            <p:nvPr userDrawn="1"/>
          </p:nvGrpSpPr>
          <p:grpSpPr>
            <a:xfrm>
              <a:off x="0" y="0"/>
              <a:ext cx="5760" cy="4320"/>
              <a:chOff x="0" y="0"/>
              <a:chExt cx="5760" cy="4320"/>
            </a:xfrm>
          </p:grpSpPr>
          <p:sp>
            <p:nvSpPr>
              <p:cNvPr id="2055" name="直接连接符 2054"/>
              <p:cNvSpPr/>
              <p:nvPr/>
            </p:nvSpPr>
            <p:spPr>
              <a:xfrm>
                <a:off x="0" y="19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6" name="直接连接符 2055"/>
              <p:cNvSpPr/>
              <p:nvPr/>
            </p:nvSpPr>
            <p:spPr>
              <a:xfrm>
                <a:off x="0" y="38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7" name="直接连接符 2056"/>
              <p:cNvSpPr/>
              <p:nvPr/>
            </p:nvSpPr>
            <p:spPr>
              <a:xfrm>
                <a:off x="0" y="57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8" name="直接连接符 2057"/>
              <p:cNvSpPr/>
              <p:nvPr/>
            </p:nvSpPr>
            <p:spPr>
              <a:xfrm>
                <a:off x="0" y="76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9" name="直接连接符 2058"/>
              <p:cNvSpPr/>
              <p:nvPr/>
            </p:nvSpPr>
            <p:spPr>
              <a:xfrm>
                <a:off x="0" y="96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0" name="直接连接符 2059"/>
              <p:cNvSpPr/>
              <p:nvPr/>
            </p:nvSpPr>
            <p:spPr>
              <a:xfrm>
                <a:off x="0" y="115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1" name="直接连接符 2060"/>
              <p:cNvSpPr/>
              <p:nvPr/>
            </p:nvSpPr>
            <p:spPr>
              <a:xfrm>
                <a:off x="0" y="134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2" name="直接连接符 2061"/>
              <p:cNvSpPr/>
              <p:nvPr/>
            </p:nvSpPr>
            <p:spPr>
              <a:xfrm>
                <a:off x="0" y="153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3" name="直接连接符 2062"/>
              <p:cNvSpPr/>
              <p:nvPr/>
            </p:nvSpPr>
            <p:spPr>
              <a:xfrm>
                <a:off x="0" y="172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4" name="直接连接符 2063"/>
              <p:cNvSpPr/>
              <p:nvPr/>
            </p:nvSpPr>
            <p:spPr>
              <a:xfrm>
                <a:off x="0" y="192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5" name="直接连接符 2064"/>
              <p:cNvSpPr/>
              <p:nvPr/>
            </p:nvSpPr>
            <p:spPr>
              <a:xfrm>
                <a:off x="0" y="211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6" name="直接连接符 2065"/>
              <p:cNvSpPr/>
              <p:nvPr/>
            </p:nvSpPr>
            <p:spPr>
              <a:xfrm>
                <a:off x="0" y="230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7" name="直接连接符 2066"/>
              <p:cNvSpPr/>
              <p:nvPr/>
            </p:nvSpPr>
            <p:spPr>
              <a:xfrm>
                <a:off x="0" y="249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8" name="直接连接符 2067"/>
              <p:cNvSpPr/>
              <p:nvPr/>
            </p:nvSpPr>
            <p:spPr>
              <a:xfrm>
                <a:off x="0" y="268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9" name="直接连接符 2068"/>
              <p:cNvSpPr/>
              <p:nvPr/>
            </p:nvSpPr>
            <p:spPr>
              <a:xfrm>
                <a:off x="0" y="288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0" name="直接连接符 2069"/>
              <p:cNvSpPr/>
              <p:nvPr/>
            </p:nvSpPr>
            <p:spPr>
              <a:xfrm>
                <a:off x="0" y="307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1" name="直接连接符 2070"/>
              <p:cNvSpPr/>
              <p:nvPr/>
            </p:nvSpPr>
            <p:spPr>
              <a:xfrm>
                <a:off x="0" y="326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2" name="直接连接符 2071"/>
              <p:cNvSpPr/>
              <p:nvPr/>
            </p:nvSpPr>
            <p:spPr>
              <a:xfrm>
                <a:off x="0" y="345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3" name="直接连接符 2072"/>
              <p:cNvSpPr/>
              <p:nvPr/>
            </p:nvSpPr>
            <p:spPr>
              <a:xfrm>
                <a:off x="0" y="364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4" name="直接连接符 2073"/>
              <p:cNvSpPr/>
              <p:nvPr/>
            </p:nvSpPr>
            <p:spPr>
              <a:xfrm>
                <a:off x="0" y="384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5" name="直接连接符 2074"/>
              <p:cNvSpPr/>
              <p:nvPr/>
            </p:nvSpPr>
            <p:spPr>
              <a:xfrm>
                <a:off x="0" y="403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6" name="直接连接符 2075"/>
              <p:cNvSpPr/>
              <p:nvPr/>
            </p:nvSpPr>
            <p:spPr>
              <a:xfrm>
                <a:off x="0" y="422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7" name="直接连接符 2076"/>
              <p:cNvSpPr/>
              <p:nvPr/>
            </p:nvSpPr>
            <p:spPr>
              <a:xfrm>
                <a:off x="1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8" name="直接连接符 2077"/>
              <p:cNvSpPr/>
              <p:nvPr/>
            </p:nvSpPr>
            <p:spPr>
              <a:xfrm>
                <a:off x="3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9" name="直接连接符 2078"/>
              <p:cNvSpPr/>
              <p:nvPr/>
            </p:nvSpPr>
            <p:spPr>
              <a:xfrm>
                <a:off x="5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0" name="直接连接符 2079"/>
              <p:cNvSpPr/>
              <p:nvPr/>
            </p:nvSpPr>
            <p:spPr>
              <a:xfrm>
                <a:off x="7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1" name="直接连接符 2080"/>
              <p:cNvSpPr/>
              <p:nvPr/>
            </p:nvSpPr>
            <p:spPr>
              <a:xfrm>
                <a:off x="96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2" name="直接连接符 2081"/>
              <p:cNvSpPr/>
              <p:nvPr/>
            </p:nvSpPr>
            <p:spPr>
              <a:xfrm>
                <a:off x="115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3" name="直接连接符 2082"/>
              <p:cNvSpPr/>
              <p:nvPr/>
            </p:nvSpPr>
            <p:spPr>
              <a:xfrm>
                <a:off x="134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4" name="直接连接符 2083"/>
              <p:cNvSpPr/>
              <p:nvPr/>
            </p:nvSpPr>
            <p:spPr>
              <a:xfrm>
                <a:off x="153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5" name="直接连接符 2084"/>
              <p:cNvSpPr/>
              <p:nvPr/>
            </p:nvSpPr>
            <p:spPr>
              <a:xfrm>
                <a:off x="172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6" name="直接连接符 2085"/>
              <p:cNvSpPr/>
              <p:nvPr/>
            </p:nvSpPr>
            <p:spPr>
              <a:xfrm>
                <a:off x="192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7" name="直接连接符 2086"/>
              <p:cNvSpPr/>
              <p:nvPr/>
            </p:nvSpPr>
            <p:spPr>
              <a:xfrm>
                <a:off x="211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8" name="直接连接符 2087"/>
              <p:cNvSpPr/>
              <p:nvPr/>
            </p:nvSpPr>
            <p:spPr>
              <a:xfrm>
                <a:off x="230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9" name="直接连接符 2088"/>
              <p:cNvSpPr/>
              <p:nvPr/>
            </p:nvSpPr>
            <p:spPr>
              <a:xfrm>
                <a:off x="249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0" name="直接连接符 2089"/>
              <p:cNvSpPr/>
              <p:nvPr/>
            </p:nvSpPr>
            <p:spPr>
              <a:xfrm>
                <a:off x="268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1" name="直接连接符 2090"/>
              <p:cNvSpPr/>
              <p:nvPr/>
            </p:nvSpPr>
            <p:spPr>
              <a:xfrm>
                <a:off x="288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2" name="直接连接符 2091"/>
              <p:cNvSpPr/>
              <p:nvPr/>
            </p:nvSpPr>
            <p:spPr>
              <a:xfrm>
                <a:off x="307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3" name="直接连接符 2092"/>
              <p:cNvSpPr/>
              <p:nvPr/>
            </p:nvSpPr>
            <p:spPr>
              <a:xfrm>
                <a:off x="326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4" name="直接连接符 2093"/>
              <p:cNvSpPr/>
              <p:nvPr/>
            </p:nvSpPr>
            <p:spPr>
              <a:xfrm>
                <a:off x="345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5" name="直接连接符 2094"/>
              <p:cNvSpPr/>
              <p:nvPr/>
            </p:nvSpPr>
            <p:spPr>
              <a:xfrm>
                <a:off x="364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6" name="直接连接符 2095"/>
              <p:cNvSpPr/>
              <p:nvPr/>
            </p:nvSpPr>
            <p:spPr>
              <a:xfrm>
                <a:off x="384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7" name="直接连接符 2096"/>
              <p:cNvSpPr/>
              <p:nvPr/>
            </p:nvSpPr>
            <p:spPr>
              <a:xfrm>
                <a:off x="403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8" name="直接连接符 2097"/>
              <p:cNvSpPr/>
              <p:nvPr/>
            </p:nvSpPr>
            <p:spPr>
              <a:xfrm>
                <a:off x="422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9" name="直接连接符 2098"/>
              <p:cNvSpPr/>
              <p:nvPr/>
            </p:nvSpPr>
            <p:spPr>
              <a:xfrm>
                <a:off x="441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0" name="直接连接符 2099"/>
              <p:cNvSpPr/>
              <p:nvPr/>
            </p:nvSpPr>
            <p:spPr>
              <a:xfrm>
                <a:off x="460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1" name="直接连接符 2100"/>
              <p:cNvSpPr/>
              <p:nvPr/>
            </p:nvSpPr>
            <p:spPr>
              <a:xfrm>
                <a:off x="480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2" name="直接连接符 2101"/>
              <p:cNvSpPr/>
              <p:nvPr/>
            </p:nvSpPr>
            <p:spPr>
              <a:xfrm>
                <a:off x="49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3" name="直接连接符 2102"/>
              <p:cNvSpPr/>
              <p:nvPr/>
            </p:nvSpPr>
            <p:spPr>
              <a:xfrm>
                <a:off x="51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4" name="直接连接符 2103"/>
              <p:cNvSpPr/>
              <p:nvPr/>
            </p:nvSpPr>
            <p:spPr>
              <a:xfrm>
                <a:off x="53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5" name="直接连接符 2104"/>
              <p:cNvSpPr/>
              <p:nvPr/>
            </p:nvSpPr>
            <p:spPr>
              <a:xfrm>
                <a:off x="55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sp>
          <p:nvSpPr>
            <p:cNvPr id="2106" name="直接连接符 2105"/>
            <p:cNvSpPr/>
            <p:nvPr/>
          </p:nvSpPr>
          <p:spPr>
            <a:xfrm>
              <a:off x="5568" y="0"/>
              <a:ext cx="0" cy="1488"/>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sp>
        <p:nvSpPr>
          <p:cNvPr id="2107" name="直接连接符 2106"/>
          <p:cNvSpPr/>
          <p:nvPr/>
        </p:nvSpPr>
        <p:spPr>
          <a:xfrm>
            <a:off x="803275" y="887413"/>
            <a:ext cx="0" cy="2851150"/>
          </a:xfrm>
          <a:prstGeom prst="line">
            <a:avLst/>
          </a:prstGeom>
          <a:ln w="57150" cap="flat" cmpd="thinThick">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8" name="直接连接符 2107"/>
          <p:cNvSpPr/>
          <p:nvPr/>
        </p:nvSpPr>
        <p:spPr>
          <a:xfrm flipH="1" flipV="1">
            <a:off x="457200" y="1489075"/>
            <a:ext cx="6049963" cy="1588"/>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9" name="任意多边形 2108"/>
          <p:cNvSpPr/>
          <p:nvPr/>
        </p:nvSpPr>
        <p:spPr>
          <a:xfrm rot="-5400000" flipH="1">
            <a:off x="674688" y="1365250"/>
            <a:ext cx="247650" cy="249238"/>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bg1"/>
              </a:gs>
              <a:gs pos="100000">
                <a:schemeClr val="folHlink"/>
              </a:gs>
            </a:gsLst>
            <a:path path="rect">
              <a:fillToRect l="50000" t="50000" r="50000" b="50000"/>
            </a:path>
            <a:tileRect/>
          </a:gradFill>
          <a:ln w="9525" cap="flat" cmpd="sng">
            <a:solidFill>
              <a:schemeClr val="hlink"/>
            </a:solidFill>
            <a:prstDash val="solid"/>
            <a:miter/>
            <a:headEnd type="none" w="med" len="med"/>
            <a:tailEnd type="none" w="med" len="med"/>
          </a:ln>
        </p:spPr>
        <p:txBody>
          <a:bodyPr/>
          <a:p>
            <a:endParaRPr lang="zh-CN" altLang="en-US"/>
          </a:p>
        </p:txBody>
      </p:sp>
      <p:sp>
        <p:nvSpPr>
          <p:cNvPr id="2110" name="直接连接符 2109"/>
          <p:cNvSpPr/>
          <p:nvPr/>
        </p:nvSpPr>
        <p:spPr>
          <a:xfrm flipV="1">
            <a:off x="2565400" y="5737225"/>
            <a:ext cx="6045200" cy="0"/>
          </a:xfrm>
          <a:prstGeom prst="line">
            <a:avLst/>
          </a:prstGeom>
          <a:ln w="19050"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11" name="直接连接符 2110"/>
          <p:cNvSpPr/>
          <p:nvPr/>
        </p:nvSpPr>
        <p:spPr>
          <a:xfrm flipH="1">
            <a:off x="8286750" y="3371850"/>
            <a:ext cx="0" cy="2876550"/>
          </a:xfrm>
          <a:prstGeom prst="line">
            <a:avLst/>
          </a:prstGeom>
          <a:ln w="57150" cap="flat" cmpd="thickThin">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12" name="任意多边形 2111"/>
          <p:cNvSpPr/>
          <p:nvPr/>
        </p:nvSpPr>
        <p:spPr>
          <a:xfrm rot="5400000">
            <a:off x="8166100" y="5584825"/>
            <a:ext cx="247650" cy="25082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57150" cap="flat" cmpd="thickThin">
            <a:solidFill>
              <a:schemeClr val="hlink"/>
            </a:solidFill>
            <a:prstDash val="solid"/>
            <a:miter/>
            <a:headEnd type="none" w="med" len="med"/>
            <a:tailEnd type="none" w="med" len="med"/>
          </a:ln>
        </p:spPr>
        <p:txBody>
          <a:bodyPr/>
          <a:p>
            <a:endParaRPr lang="zh-CN" altLang="en-US"/>
          </a:p>
        </p:txBody>
      </p:sp>
      <p:sp>
        <p:nvSpPr>
          <p:cNvPr id="2113" name="矩形 2117"/>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2114" name="图片 2118" descr="logo3"/>
          <p:cNvPicPr>
            <a:picLocks noChangeAspect="1"/>
          </p:cNvPicPr>
          <p:nvPr/>
        </p:nvPicPr>
        <p:blipFill>
          <a:blip r:embed="rId12">
            <a:clrChange>
              <a:clrFrom>
                <a:srgbClr val="FFFFFF"/>
              </a:clrFrom>
              <a:clrTo>
                <a:srgbClr val="FFFFFF">
                  <a:alpha val="0"/>
                </a:srgbClr>
              </a:clrTo>
            </a:clrChange>
          </a:blip>
          <a:stretch>
            <a:fillRect/>
          </a:stretch>
        </p:blipFill>
        <p:spPr>
          <a:xfrm>
            <a:off x="7924800" y="6196013"/>
            <a:ext cx="838200" cy="466725"/>
          </a:xfrm>
          <a:prstGeom prst="rect">
            <a:avLst/>
          </a:prstGeom>
          <a:noFill/>
          <a:ln w="9525">
            <a:noFill/>
          </a:ln>
        </p:spPr>
      </p:pic>
      <p:pic>
        <p:nvPicPr>
          <p:cNvPr id="2115" name="图片 2119" descr="new2"/>
          <p:cNvPicPr>
            <a:picLocks noChangeAspect="1"/>
          </p:cNvPicPr>
          <p:nvPr/>
        </p:nvPicPr>
        <p:blipFill>
          <a:blip r:embed="rId13"/>
          <a:stretch>
            <a:fillRect/>
          </a:stretch>
        </p:blipFill>
        <p:spPr>
          <a:xfrm>
            <a:off x="7924800" y="163513"/>
            <a:ext cx="868363" cy="674687"/>
          </a:xfrm>
          <a:prstGeom prst="rect">
            <a:avLst/>
          </a:prstGeom>
          <a:noFill/>
          <a:ln w="9525">
            <a:noFill/>
          </a:ln>
        </p:spPr>
      </p:pic>
      <p:pic>
        <p:nvPicPr>
          <p:cNvPr id="2116" name="图片 2120" descr="new3"/>
          <p:cNvPicPr>
            <a:picLocks noChangeAspect="1"/>
          </p:cNvPicPr>
          <p:nvPr/>
        </p:nvPicPr>
        <p:blipFill>
          <a:blip r:embed="rId14"/>
          <a:stretch>
            <a:fillRect/>
          </a:stretch>
        </p:blipFill>
        <p:spPr>
          <a:xfrm>
            <a:off x="7696200" y="854075"/>
            <a:ext cx="1371600" cy="271463"/>
          </a:xfrm>
          <a:prstGeom prst="rect">
            <a:avLst/>
          </a:prstGeom>
          <a:noFill/>
          <a:ln w="9525">
            <a:noFill/>
          </a:ln>
        </p:spPr>
      </p:pic>
      <p:sp>
        <p:nvSpPr>
          <p:cNvPr id="2117"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2118"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119" name="日期占位符 2114"/>
          <p:cNvSpPr>
            <a:spLocks noGrp="1"/>
          </p:cNvSpPr>
          <p:nvPr>
            <p:ph type="dt" sz="quarter"/>
          </p:nvPr>
        </p:nvSpPr>
        <p:spPr>
          <a:xfrm>
            <a:off x="685800" y="6248400"/>
            <a:ext cx="1905000" cy="457200"/>
          </a:xfrm>
          <a:prstGeom prst="rect">
            <a:avLst/>
          </a:prstGeom>
          <a:noFill/>
          <a:ln w="9525">
            <a:noFill/>
            <a:miter/>
          </a:ln>
        </p:spPr>
        <p:txBody>
          <a:bodyPr anchor="b"/>
          <a:lstStyle>
            <a:lvl1pPr>
              <a:defRPr sz="1400" b="0">
                <a:latin typeface="Tahoma" panose="020B0604030504040204" pitchFamily="2" charset="0"/>
              </a:defRPr>
            </a:lvl1pPr>
          </a:lstStyle>
          <a:p>
            <a:pPr lvl="0" fontAlgn="base">
              <a:buClr>
                <a:srgbClr val="000000"/>
              </a:buClr>
            </a:pPr>
            <a:endParaRPr lang="zh-CN" altLang="en-US" strike="noStrike" noProof="1" dirty="0"/>
          </a:p>
        </p:txBody>
      </p:sp>
      <p:sp>
        <p:nvSpPr>
          <p:cNvPr id="2120" name="页脚占位符 2115"/>
          <p:cNvSpPr>
            <a:spLocks noGrp="1"/>
          </p:cNvSpPr>
          <p:nvPr>
            <p:ph type="ftr" sz="quarter"/>
          </p:nvPr>
        </p:nvSpPr>
        <p:spPr>
          <a:xfrm>
            <a:off x="3124200" y="6248400"/>
            <a:ext cx="2895600" cy="457200"/>
          </a:xfrm>
          <a:prstGeom prst="rect">
            <a:avLst/>
          </a:prstGeom>
          <a:noFill/>
          <a:ln w="9525">
            <a:noFill/>
            <a:miter/>
          </a:ln>
        </p:spPr>
        <p:txBody>
          <a:bodyPr anchor="b"/>
          <a:lstStyle>
            <a:lvl1pPr algn="ctr">
              <a:defRPr sz="1400" b="0">
                <a:latin typeface="Tahoma" panose="020B0604030504040204" pitchFamily="2" charset="0"/>
              </a:defRPr>
            </a:lvl1pPr>
          </a:lstStyle>
          <a:p>
            <a:pPr lvl="0" fontAlgn="base">
              <a:buClr>
                <a:srgbClr val="000000"/>
              </a:buClr>
            </a:pPr>
            <a:endParaRPr lang="zh-CN" altLang="en-US" strike="noStrike" noProof="1" dirty="0"/>
          </a:p>
        </p:txBody>
      </p:sp>
      <p:sp>
        <p:nvSpPr>
          <p:cNvPr id="2121" name="灯片编号占位符 2116"/>
          <p:cNvSpPr>
            <a:spLocks noGrp="1"/>
          </p:cNvSpPr>
          <p:nvPr>
            <p:ph type="sldNum" sz="quarter"/>
          </p:nvPr>
        </p:nvSpPr>
        <p:spPr>
          <a:xfrm>
            <a:off x="6553200" y="6248400"/>
            <a:ext cx="1905000" cy="457200"/>
          </a:xfrm>
          <a:prstGeom prst="rect">
            <a:avLst/>
          </a:prstGeom>
          <a:noFill/>
          <a:ln w="9525">
            <a:noFill/>
            <a:miter/>
          </a:ln>
        </p:spPr>
        <p:txBody>
          <a:bodyPr anchor="b"/>
          <a:lstStyle>
            <a:lvl1pPr algn="r">
              <a:defRPr sz="1400" b="0">
                <a:latin typeface="Tahoma" panose="020B0604030504040204" pitchFamily="2" charset="0"/>
              </a:defRPr>
            </a:lvl1p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wipe(up)">
                                      <p:cBhvr>
                                        <p:cTn id="7" dur="500"/>
                                        <p:tgtEl>
                                          <p:spTgt spid="210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115"/>
                                        </p:tgtEl>
                                        <p:attrNameLst>
                                          <p:attrName>style.visibility</p:attrName>
                                        </p:attrNameLst>
                                      </p:cBhvr>
                                      <p:to>
                                        <p:strVal val="visible"/>
                                      </p:to>
                                    </p:set>
                                    <p:anim calcmode="lin" valueType="num">
                                      <p:cBhvr>
                                        <p:cTn id="11" dur="500" fill="hold"/>
                                        <p:tgtEl>
                                          <p:spTgt spid="2115"/>
                                        </p:tgtEl>
                                        <p:attrNameLst>
                                          <p:attrName>ppt_w</p:attrName>
                                        </p:attrNameLst>
                                      </p:cBhvr>
                                      <p:tavLst>
                                        <p:tav tm="0">
                                          <p:val>
                                            <p:fltVal val="0.000000"/>
                                          </p:val>
                                        </p:tav>
                                        <p:tav tm="100000">
                                          <p:val>
                                            <p:strVal val="#ppt_w"/>
                                          </p:val>
                                        </p:tav>
                                      </p:tavLst>
                                    </p:anim>
                                    <p:anim calcmode="lin" valueType="num">
                                      <p:cBhvr>
                                        <p:cTn id="12" dur="500" fill="hold"/>
                                        <p:tgtEl>
                                          <p:spTgt spid="2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33" r:id="rId1"/>
    <p:sldLayoutId id="2147484934" r:id="rId2"/>
    <p:sldLayoutId id="2147484935" r:id="rId3"/>
    <p:sldLayoutId id="2147484936" r:id="rId4"/>
    <p:sldLayoutId id="2147484937" r:id="rId5"/>
    <p:sldLayoutId id="2147484938" r:id="rId6"/>
    <p:sldLayoutId id="2147484939" r:id="rId7"/>
    <p:sldLayoutId id="2147484940" r:id="rId8"/>
    <p:sldLayoutId id="2147484941" r:id="rId9"/>
    <p:sldLayoutId id="2147484942" r:id="rId10"/>
    <p:sldLayoutId id="21474849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09" r:id="rId1"/>
    <p:sldLayoutId id="2147484610" r:id="rId2"/>
    <p:sldLayoutId id="2147484611" r:id="rId3"/>
    <p:sldLayoutId id="2147484612" r:id="rId4"/>
    <p:sldLayoutId id="2147484613" r:id="rId5"/>
    <p:sldLayoutId id="2147484614" r:id="rId6"/>
    <p:sldLayoutId id="2147484615" r:id="rId7"/>
    <p:sldLayoutId id="2147484616" r:id="rId8"/>
    <p:sldLayoutId id="2147484617" r:id="rId9"/>
    <p:sldLayoutId id="2147484618" r:id="rId10"/>
    <p:sldLayoutId id="21474846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8.xml"/><Relationship Id="rId4" Type="http://schemas.openxmlformats.org/officeDocument/2006/relationships/image" Target="../media/image7.png"/><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1063.xml"/><Relationship Id="rId7" Type="http://schemas.openxmlformats.org/officeDocument/2006/relationships/themeOverride" Target="../theme/themeOverride52.xml"/><Relationship Id="rId6" Type="http://schemas.openxmlformats.org/officeDocument/2006/relationships/tags" Target="../tags/tag138.xml"/><Relationship Id="rId5" Type="http://schemas.openxmlformats.org/officeDocument/2006/relationships/image" Target="../media/image44.png"/><Relationship Id="rId4" Type="http://schemas.openxmlformats.org/officeDocument/2006/relationships/tags" Target="../tags/tag137.xml"/><Relationship Id="rId3" Type="http://schemas.openxmlformats.org/officeDocument/2006/relationships/image" Target="../media/image43.png"/><Relationship Id="rId2" Type="http://schemas.openxmlformats.org/officeDocument/2006/relationships/tags" Target="../tags/tag136.xml"/><Relationship Id="rId1" Type="http://schemas.openxmlformats.org/officeDocument/2006/relationships/tags" Target="../tags/tag13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074.xml"/><Relationship Id="rId2" Type="http://schemas.openxmlformats.org/officeDocument/2006/relationships/themeOverride" Target="../theme/themeOverride53.xml"/><Relationship Id="rId1" Type="http://schemas.openxmlformats.org/officeDocument/2006/relationships/tags" Target="../tags/tag139.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085.xml"/><Relationship Id="rId2" Type="http://schemas.openxmlformats.org/officeDocument/2006/relationships/themeOverride" Target="../theme/themeOverride54.xml"/><Relationship Id="rId1" Type="http://schemas.openxmlformats.org/officeDocument/2006/relationships/tags" Target="../tags/tag140.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096.xml"/><Relationship Id="rId2" Type="http://schemas.openxmlformats.org/officeDocument/2006/relationships/themeOverride" Target="../theme/themeOverride55.xml"/><Relationship Id="rId1" Type="http://schemas.openxmlformats.org/officeDocument/2006/relationships/tags" Target="../tags/tag141.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107.xml"/><Relationship Id="rId2" Type="http://schemas.openxmlformats.org/officeDocument/2006/relationships/themeOverride" Target="../theme/themeOverride56.xml"/><Relationship Id="rId1" Type="http://schemas.openxmlformats.org/officeDocument/2006/relationships/tags" Target="../tags/tag142.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1118.xml"/><Relationship Id="rId3" Type="http://schemas.openxmlformats.org/officeDocument/2006/relationships/themeOverride" Target="../theme/themeOverride57.xml"/><Relationship Id="rId2" Type="http://schemas.openxmlformats.org/officeDocument/2006/relationships/tags" Target="../tags/tag144.xml"/><Relationship Id="rId1" Type="http://schemas.openxmlformats.org/officeDocument/2006/relationships/tags" Target="../tags/tag143.xml"/></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1129.xml"/><Relationship Id="rId7" Type="http://schemas.openxmlformats.org/officeDocument/2006/relationships/themeOverride" Target="../theme/themeOverride58.xml"/><Relationship Id="rId6" Type="http://schemas.openxmlformats.org/officeDocument/2006/relationships/image" Target="../media/image53.png"/><Relationship Id="rId5" Type="http://schemas.openxmlformats.org/officeDocument/2006/relationships/tags" Target="../tags/tag147.xml"/><Relationship Id="rId4" Type="http://schemas.openxmlformats.org/officeDocument/2006/relationships/image" Target="../media/image52.png"/><Relationship Id="rId3" Type="http://schemas.openxmlformats.org/officeDocument/2006/relationships/tags" Target="../tags/tag146.xml"/><Relationship Id="rId2" Type="http://schemas.openxmlformats.org/officeDocument/2006/relationships/image" Target="../media/image51.png"/><Relationship Id="rId1" Type="http://schemas.openxmlformats.org/officeDocument/2006/relationships/tags" Target="../tags/tag145.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1140.xml"/><Relationship Id="rId3" Type="http://schemas.openxmlformats.org/officeDocument/2006/relationships/themeOverride" Target="../theme/themeOverride59.xml"/><Relationship Id="rId2" Type="http://schemas.openxmlformats.org/officeDocument/2006/relationships/image" Target="../media/image54.png"/><Relationship Id="rId1" Type="http://schemas.openxmlformats.org/officeDocument/2006/relationships/tags" Target="../tags/tag148.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1151.xml"/><Relationship Id="rId3" Type="http://schemas.openxmlformats.org/officeDocument/2006/relationships/themeOverride" Target="../theme/themeOverride60.xml"/><Relationship Id="rId2" Type="http://schemas.openxmlformats.org/officeDocument/2006/relationships/tags" Target="../tags/tag150.xml"/><Relationship Id="rId1" Type="http://schemas.openxmlformats.org/officeDocument/2006/relationships/tags" Target="../tags/tag149.xml"/></Relationships>
</file>

<file path=ppt/slides/_rels/slide109.xml.rels><?xml version="1.0" encoding="UTF-8" standalone="yes"?>
<Relationships xmlns="http://schemas.openxmlformats.org/package/2006/relationships"><Relationship Id="rId8" Type="http://schemas.openxmlformats.org/officeDocument/2006/relationships/slideLayout" Target="../slideLayouts/slideLayout1162.xml"/><Relationship Id="rId7" Type="http://schemas.openxmlformats.org/officeDocument/2006/relationships/themeOverride" Target="../theme/themeOverride61.xml"/><Relationship Id="rId6" Type="http://schemas.openxmlformats.org/officeDocument/2006/relationships/image" Target="../media/image57.png"/><Relationship Id="rId5" Type="http://schemas.openxmlformats.org/officeDocument/2006/relationships/tags" Target="../tags/tag153.xml"/><Relationship Id="rId4" Type="http://schemas.openxmlformats.org/officeDocument/2006/relationships/image" Target="../media/image56.png"/><Relationship Id="rId3" Type="http://schemas.openxmlformats.org/officeDocument/2006/relationships/tags" Target="../tags/tag152.xml"/><Relationship Id="rId2" Type="http://schemas.openxmlformats.org/officeDocument/2006/relationships/image" Target="../media/image55.png"/><Relationship Id="rId1" Type="http://schemas.openxmlformats.org/officeDocument/2006/relationships/tags" Target="../tags/tag15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173.xml"/><Relationship Id="rId3" Type="http://schemas.openxmlformats.org/officeDocument/2006/relationships/themeOverride" Target="../theme/themeOverride62.xml"/><Relationship Id="rId2" Type="http://schemas.openxmlformats.org/officeDocument/2006/relationships/image" Target="../media/image58.png"/><Relationship Id="rId1" Type="http://schemas.openxmlformats.org/officeDocument/2006/relationships/tags" Target="../tags/tag154.xml"/></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184.xml"/><Relationship Id="rId3" Type="http://schemas.openxmlformats.org/officeDocument/2006/relationships/themeOverride" Target="../theme/themeOverride63.xml"/><Relationship Id="rId2" Type="http://schemas.openxmlformats.org/officeDocument/2006/relationships/tags" Target="../tags/tag156.xml"/><Relationship Id="rId1" Type="http://schemas.openxmlformats.org/officeDocument/2006/relationships/tags" Target="../tags/tag155.xml"/></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1195.xml"/><Relationship Id="rId3" Type="http://schemas.openxmlformats.org/officeDocument/2006/relationships/themeOverride" Target="../theme/themeOverride64.xml"/><Relationship Id="rId2" Type="http://schemas.openxmlformats.org/officeDocument/2006/relationships/image" Target="../media/image59.png"/><Relationship Id="rId1" Type="http://schemas.openxmlformats.org/officeDocument/2006/relationships/tags" Target="../tags/tag157.xml"/></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206.xml"/><Relationship Id="rId3" Type="http://schemas.openxmlformats.org/officeDocument/2006/relationships/themeOverride" Target="../theme/themeOverride65.xml"/><Relationship Id="rId2" Type="http://schemas.openxmlformats.org/officeDocument/2006/relationships/image" Target="../media/image60.png"/><Relationship Id="rId1" Type="http://schemas.openxmlformats.org/officeDocument/2006/relationships/tags" Target="../tags/tag15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0.xml"/><Relationship Id="rId3" Type="http://schemas.openxmlformats.org/officeDocument/2006/relationships/tags" Target="../tags/tag10.xml"/><Relationship Id="rId2" Type="http://schemas.openxmlformats.org/officeDocument/2006/relationships/image" Target="../media/image8.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1.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72.xml"/><Relationship Id="rId4" Type="http://schemas.openxmlformats.org/officeDocument/2006/relationships/tags" Target="../tags/tag15.xml"/><Relationship Id="rId3" Type="http://schemas.openxmlformats.org/officeDocument/2006/relationships/image" Target="../media/image9.png"/><Relationship Id="rId2" Type="http://schemas.openxmlformats.org/officeDocument/2006/relationships/tags" Target="../tags/tag14.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83.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tags" Target="../tags/tag19.xml"/><Relationship Id="rId3"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4.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5.xml"/><Relationship Id="rId2" Type="http://schemas.openxmlformats.org/officeDocument/2006/relationships/tags" Target="../tags/tag2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16.xml"/><Relationship Id="rId4" Type="http://schemas.openxmlformats.org/officeDocument/2006/relationships/tags" Target="../tags/tag26.xml"/><Relationship Id="rId3" Type="http://schemas.openxmlformats.org/officeDocument/2006/relationships/image" Target="../media/image11.png"/><Relationship Id="rId2" Type="http://schemas.openxmlformats.org/officeDocument/2006/relationships/tags" Target="../tags/tag25.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7.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49.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0.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1.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93.xml"/><Relationship Id="rId2" Type="http://schemas.openxmlformats.org/officeDocument/2006/relationships/tags" Target="../tags/tag34.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04.xml"/><Relationship Id="rId2" Type="http://schemas.openxmlformats.org/officeDocument/2006/relationships/tags" Target="../tags/tag36.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15.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326.xml"/><Relationship Id="rId4" Type="http://schemas.openxmlformats.org/officeDocument/2006/relationships/tags" Target="../tags/tag40.xml"/><Relationship Id="rId3" Type="http://schemas.openxmlformats.org/officeDocument/2006/relationships/image" Target="../media/image12.png"/><Relationship Id="rId2" Type="http://schemas.openxmlformats.org/officeDocument/2006/relationships/tags" Target="../tags/tag39.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37.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48.xml"/><Relationship Id="rId3" Type="http://schemas.openxmlformats.org/officeDocument/2006/relationships/image" Target="../media/image13.png"/><Relationship Id="rId2" Type="http://schemas.openxmlformats.org/officeDocument/2006/relationships/tags" Target="../tags/tag43.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59.xml"/><Relationship Id="rId1" Type="http://schemas.openxmlformats.org/officeDocument/2006/relationships/tags" Target="../tags/tag4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70.xml"/><Relationship Id="rId1" Type="http://schemas.openxmlformats.org/officeDocument/2006/relationships/tags" Target="../tags/tag4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81.xml"/><Relationship Id="rId1" Type="http://schemas.openxmlformats.org/officeDocument/2006/relationships/tags" Target="../tags/tag4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92.xml"/><Relationship Id="rId1" Type="http://schemas.openxmlformats.org/officeDocument/2006/relationships/tags" Target="../tags/tag4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14.xml"/><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03.xml"/><Relationship Id="rId2" Type="http://schemas.openxmlformats.org/officeDocument/2006/relationships/tags" Target="../tags/tag50.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25.xml"/><Relationship Id="rId2" Type="http://schemas.openxmlformats.org/officeDocument/2006/relationships/tags" Target="../tags/tag52.xml"/><Relationship Id="rId1" Type="http://schemas.openxmlformats.org/officeDocument/2006/relationships/tags" Target="../tags/tag5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36.xml"/><Relationship Id="rId1" Type="http://schemas.openxmlformats.org/officeDocument/2006/relationships/tags" Target="../tags/tag5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47.xml"/><Relationship Id="rId1" Type="http://schemas.openxmlformats.org/officeDocument/2006/relationships/tags" Target="../tags/tag5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58.xml"/><Relationship Id="rId2" Type="http://schemas.openxmlformats.org/officeDocument/2006/relationships/tags" Target="../tags/tag56.xml"/><Relationship Id="rId1" Type="http://schemas.openxmlformats.org/officeDocument/2006/relationships/tags" Target="../tags/tag5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69.xml"/><Relationship Id="rId1" Type="http://schemas.openxmlformats.org/officeDocument/2006/relationships/tags" Target="../tags/tag5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02.xml"/><Relationship Id="rId1" Type="http://schemas.openxmlformats.org/officeDocument/2006/relationships/tags" Target="../tags/tag58.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80.xml"/><Relationship Id="rId1" Type="http://schemas.openxmlformats.org/officeDocument/2006/relationships/tags" Target="../tags/tag5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13.xml"/><Relationship Id="rId1" Type="http://schemas.openxmlformats.org/officeDocument/2006/relationships/tags" Target="../tags/tag6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91.xml"/><Relationship Id="rId1" Type="http://schemas.openxmlformats.org/officeDocument/2006/relationships/tags" Target="../tags/tag6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91.xml"/><Relationship Id="rId2" Type="http://schemas.openxmlformats.org/officeDocument/2006/relationships/themeOverride" Target="../theme/themeOverride1.xml"/><Relationship Id="rId1" Type="http://schemas.openxmlformats.org/officeDocument/2006/relationships/tags" Target="../tags/tag6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524.xml"/><Relationship Id="rId3" Type="http://schemas.openxmlformats.org/officeDocument/2006/relationships/themeOverride" Target="../theme/themeOverride2.xml"/><Relationship Id="rId2" Type="http://schemas.openxmlformats.org/officeDocument/2006/relationships/tags" Target="../tags/tag64.xml"/><Relationship Id="rId1" Type="http://schemas.openxmlformats.org/officeDocument/2006/relationships/tags" Target="../tags/tag63.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535.xml"/><Relationship Id="rId3" Type="http://schemas.openxmlformats.org/officeDocument/2006/relationships/themeOverride" Target="../theme/themeOverride3.xml"/><Relationship Id="rId2" Type="http://schemas.openxmlformats.org/officeDocument/2006/relationships/image" Target="../media/image14.png"/><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46.xml"/><Relationship Id="rId3" Type="http://schemas.openxmlformats.org/officeDocument/2006/relationships/themeOverride" Target="../theme/themeOverride4.xml"/><Relationship Id="rId2" Type="http://schemas.openxmlformats.org/officeDocument/2006/relationships/image" Target="../media/image15.png"/><Relationship Id="rId1" Type="http://schemas.openxmlformats.org/officeDocument/2006/relationships/tags" Target="../tags/tag6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57.xml"/><Relationship Id="rId2" Type="http://schemas.openxmlformats.org/officeDocument/2006/relationships/themeOverride" Target="../theme/themeOverride5.xml"/><Relationship Id="rId1" Type="http://schemas.openxmlformats.org/officeDocument/2006/relationships/tags" Target="../tags/tag67.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68.xml"/><Relationship Id="rId3" Type="http://schemas.openxmlformats.org/officeDocument/2006/relationships/themeOverride" Target="../theme/themeOverride6.xml"/><Relationship Id="rId2" Type="http://schemas.openxmlformats.org/officeDocument/2006/relationships/image" Target="../media/image16.png"/><Relationship Id="rId1" Type="http://schemas.openxmlformats.org/officeDocument/2006/relationships/tags" Target="../tags/tag68.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79.xml"/><Relationship Id="rId3" Type="http://schemas.openxmlformats.org/officeDocument/2006/relationships/themeOverride" Target="../theme/themeOverride7.xml"/><Relationship Id="rId2" Type="http://schemas.openxmlformats.org/officeDocument/2006/relationships/image" Target="../media/image17.png"/><Relationship Id="rId1" Type="http://schemas.openxmlformats.org/officeDocument/2006/relationships/tags" Target="../tags/tag69.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90.xml"/><Relationship Id="rId3" Type="http://schemas.openxmlformats.org/officeDocument/2006/relationships/themeOverride" Target="../theme/themeOverride8.xml"/><Relationship Id="rId2" Type="http://schemas.openxmlformats.org/officeDocument/2006/relationships/image" Target="../media/image18.png"/><Relationship Id="rId1" Type="http://schemas.openxmlformats.org/officeDocument/2006/relationships/tags" Target="../tags/tag7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01.xml"/><Relationship Id="rId2" Type="http://schemas.openxmlformats.org/officeDocument/2006/relationships/themeOverride" Target="../theme/themeOverride9.xml"/><Relationship Id="rId1" Type="http://schemas.openxmlformats.org/officeDocument/2006/relationships/tags" Target="../tags/tag7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12.xml"/><Relationship Id="rId1" Type="http://schemas.openxmlformats.org/officeDocument/2006/relationships/themeOverride" Target="../theme/themeOverride1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623.xml"/><Relationship Id="rId3" Type="http://schemas.openxmlformats.org/officeDocument/2006/relationships/themeOverride" Target="../theme/themeOverride11.xml"/><Relationship Id="rId2" Type="http://schemas.openxmlformats.org/officeDocument/2006/relationships/image" Target="../media/image19.png"/><Relationship Id="rId1" Type="http://schemas.openxmlformats.org/officeDocument/2006/relationships/tags" Target="../tags/tag7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634.xml"/><Relationship Id="rId3" Type="http://schemas.openxmlformats.org/officeDocument/2006/relationships/themeOverride" Target="../theme/themeOverride12.xml"/><Relationship Id="rId2" Type="http://schemas.openxmlformats.org/officeDocument/2006/relationships/image" Target="../media/image20.png"/><Relationship Id="rId1" Type="http://schemas.openxmlformats.org/officeDocument/2006/relationships/tags" Target="../tags/tag73.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645.xml"/><Relationship Id="rId4" Type="http://schemas.openxmlformats.org/officeDocument/2006/relationships/themeOverride" Target="../theme/themeOverride13.xml"/><Relationship Id="rId3" Type="http://schemas.openxmlformats.org/officeDocument/2006/relationships/tags" Target="../tags/tag75.xml"/><Relationship Id="rId2" Type="http://schemas.openxmlformats.org/officeDocument/2006/relationships/image" Target="../media/image21.png"/><Relationship Id="rId1" Type="http://schemas.openxmlformats.org/officeDocument/2006/relationships/tags" Target="../tags/tag74.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656.xml"/><Relationship Id="rId3" Type="http://schemas.openxmlformats.org/officeDocument/2006/relationships/themeOverride" Target="../theme/themeOverride14.xml"/><Relationship Id="rId2" Type="http://schemas.openxmlformats.org/officeDocument/2006/relationships/tags" Target="../tags/tag77.xml"/><Relationship Id="rId1" Type="http://schemas.openxmlformats.org/officeDocument/2006/relationships/tags" Target="../tags/tag76.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667.xml"/><Relationship Id="rId4" Type="http://schemas.openxmlformats.org/officeDocument/2006/relationships/themeOverride" Target="../theme/themeOverride15.xml"/><Relationship Id="rId3" Type="http://schemas.openxmlformats.org/officeDocument/2006/relationships/image" Target="../media/image22.png"/><Relationship Id="rId2" Type="http://schemas.openxmlformats.org/officeDocument/2006/relationships/tags" Target="../tags/tag79.xml"/><Relationship Id="rId1" Type="http://schemas.openxmlformats.org/officeDocument/2006/relationships/tags" Target="../tags/tag78.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678.xml"/><Relationship Id="rId4" Type="http://schemas.openxmlformats.org/officeDocument/2006/relationships/themeOverride" Target="../theme/themeOverride16.xml"/><Relationship Id="rId3" Type="http://schemas.openxmlformats.org/officeDocument/2006/relationships/image" Target="../media/image23.png"/><Relationship Id="rId2" Type="http://schemas.openxmlformats.org/officeDocument/2006/relationships/tags" Target="../tags/tag81.xml"/><Relationship Id="rId1" Type="http://schemas.openxmlformats.org/officeDocument/2006/relationships/tags" Target="../tags/tag80.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689.xml"/><Relationship Id="rId3" Type="http://schemas.openxmlformats.org/officeDocument/2006/relationships/themeOverride" Target="../theme/themeOverride17.xml"/><Relationship Id="rId2" Type="http://schemas.openxmlformats.org/officeDocument/2006/relationships/image" Target="../media/image24.png"/><Relationship Id="rId1" Type="http://schemas.openxmlformats.org/officeDocument/2006/relationships/tags" Target="../tags/tag82.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00.xml"/><Relationship Id="rId3" Type="http://schemas.openxmlformats.org/officeDocument/2006/relationships/themeOverride" Target="../theme/themeOverride18.xml"/><Relationship Id="rId2" Type="http://schemas.openxmlformats.org/officeDocument/2006/relationships/tags" Target="../tags/tag84.xml"/><Relationship Id="rId1" Type="http://schemas.openxmlformats.org/officeDocument/2006/relationships/tags" Target="../tags/tag8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11.xml"/><Relationship Id="rId3" Type="http://schemas.openxmlformats.org/officeDocument/2006/relationships/themeOverride" Target="../theme/themeOverride19.xml"/><Relationship Id="rId2" Type="http://schemas.openxmlformats.org/officeDocument/2006/relationships/image" Target="../media/image25.png"/><Relationship Id="rId1" Type="http://schemas.openxmlformats.org/officeDocument/2006/relationships/tags" Target="../tags/tag85.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22.xml"/><Relationship Id="rId3" Type="http://schemas.openxmlformats.org/officeDocument/2006/relationships/themeOverride" Target="../theme/themeOverride20.xml"/><Relationship Id="rId2" Type="http://schemas.openxmlformats.org/officeDocument/2006/relationships/image" Target="../media/image26.png"/><Relationship Id="rId1" Type="http://schemas.openxmlformats.org/officeDocument/2006/relationships/tags" Target="../tags/tag86.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33.xml"/><Relationship Id="rId3" Type="http://schemas.openxmlformats.org/officeDocument/2006/relationships/themeOverride" Target="../theme/themeOverride21.xml"/><Relationship Id="rId2" Type="http://schemas.openxmlformats.org/officeDocument/2006/relationships/tags" Target="../tags/tag88.xml"/><Relationship Id="rId1" Type="http://schemas.openxmlformats.org/officeDocument/2006/relationships/tags" Target="../tags/tag8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44.xml"/><Relationship Id="rId3" Type="http://schemas.openxmlformats.org/officeDocument/2006/relationships/themeOverride" Target="../theme/themeOverride22.xml"/><Relationship Id="rId2" Type="http://schemas.openxmlformats.org/officeDocument/2006/relationships/image" Target="../media/image27.png"/><Relationship Id="rId1" Type="http://schemas.openxmlformats.org/officeDocument/2006/relationships/tags" Target="../tags/tag89.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55.xml"/><Relationship Id="rId3" Type="http://schemas.openxmlformats.org/officeDocument/2006/relationships/themeOverride" Target="../theme/themeOverride23.xml"/><Relationship Id="rId2" Type="http://schemas.openxmlformats.org/officeDocument/2006/relationships/image" Target="../media/image28.png"/><Relationship Id="rId1" Type="http://schemas.openxmlformats.org/officeDocument/2006/relationships/tags" Target="../tags/tag9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66.xml"/><Relationship Id="rId2" Type="http://schemas.openxmlformats.org/officeDocument/2006/relationships/themeOverride" Target="../theme/themeOverride24.xml"/><Relationship Id="rId1" Type="http://schemas.openxmlformats.org/officeDocument/2006/relationships/tags" Target="../tags/tag91.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77.xml"/><Relationship Id="rId3" Type="http://schemas.openxmlformats.org/officeDocument/2006/relationships/themeOverride" Target="../theme/themeOverride25.xml"/><Relationship Id="rId2" Type="http://schemas.openxmlformats.org/officeDocument/2006/relationships/image" Target="../media/image29.png"/><Relationship Id="rId1" Type="http://schemas.openxmlformats.org/officeDocument/2006/relationships/tags" Target="../tags/tag9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88.xml"/><Relationship Id="rId3" Type="http://schemas.openxmlformats.org/officeDocument/2006/relationships/themeOverride" Target="../theme/themeOverride26.xml"/><Relationship Id="rId2" Type="http://schemas.openxmlformats.org/officeDocument/2006/relationships/image" Target="../media/image30.png"/><Relationship Id="rId1" Type="http://schemas.openxmlformats.org/officeDocument/2006/relationships/tags" Target="../tags/tag93.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99.xml"/><Relationship Id="rId3" Type="http://schemas.openxmlformats.org/officeDocument/2006/relationships/themeOverride" Target="../theme/themeOverride27.xml"/><Relationship Id="rId2" Type="http://schemas.openxmlformats.org/officeDocument/2006/relationships/image" Target="../media/image31.png"/><Relationship Id="rId1" Type="http://schemas.openxmlformats.org/officeDocument/2006/relationships/tags" Target="../tags/tag9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810.xml"/><Relationship Id="rId2" Type="http://schemas.openxmlformats.org/officeDocument/2006/relationships/themeOverride" Target="../theme/themeOverride28.xml"/><Relationship Id="rId1" Type="http://schemas.openxmlformats.org/officeDocument/2006/relationships/tags" Target="../tags/tag95.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821.xml"/><Relationship Id="rId3" Type="http://schemas.openxmlformats.org/officeDocument/2006/relationships/themeOverride" Target="../theme/themeOverride29.xml"/><Relationship Id="rId2" Type="http://schemas.openxmlformats.org/officeDocument/2006/relationships/image" Target="../media/image32.png"/><Relationship Id="rId1" Type="http://schemas.openxmlformats.org/officeDocument/2006/relationships/tags" Target="../tags/tag9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32.xml"/><Relationship Id="rId2" Type="http://schemas.openxmlformats.org/officeDocument/2006/relationships/themeOverride" Target="../theme/themeOverride30.xml"/><Relationship Id="rId1" Type="http://schemas.openxmlformats.org/officeDocument/2006/relationships/tags" Target="../tags/tag9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43.xml"/><Relationship Id="rId2" Type="http://schemas.openxmlformats.org/officeDocument/2006/relationships/themeOverride" Target="../theme/themeOverride31.xml"/><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6.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54.xml"/><Relationship Id="rId2" Type="http://schemas.openxmlformats.org/officeDocument/2006/relationships/themeOverride" Target="../theme/themeOverride32.xml"/><Relationship Id="rId1" Type="http://schemas.openxmlformats.org/officeDocument/2006/relationships/tags" Target="../tags/tag99.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876.xml"/><Relationship Id="rId3" Type="http://schemas.openxmlformats.org/officeDocument/2006/relationships/themeOverride" Target="../theme/themeOverride33.xml"/><Relationship Id="rId2" Type="http://schemas.openxmlformats.org/officeDocument/2006/relationships/image" Target="../media/image33.png"/><Relationship Id="rId1" Type="http://schemas.openxmlformats.org/officeDocument/2006/relationships/tags" Target="../tags/tag100.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865.xml"/><Relationship Id="rId3" Type="http://schemas.openxmlformats.org/officeDocument/2006/relationships/themeOverride" Target="../theme/themeOverride34.xml"/><Relationship Id="rId2" Type="http://schemas.openxmlformats.org/officeDocument/2006/relationships/image" Target="../media/image34.png"/><Relationship Id="rId1" Type="http://schemas.openxmlformats.org/officeDocument/2006/relationships/tags" Target="../tags/tag101.xml"/></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887.xml"/><Relationship Id="rId4" Type="http://schemas.openxmlformats.org/officeDocument/2006/relationships/themeOverride" Target="../theme/themeOverride35.xml"/><Relationship Id="rId3" Type="http://schemas.openxmlformats.org/officeDocument/2006/relationships/image" Target="../media/image35.png"/><Relationship Id="rId2" Type="http://schemas.openxmlformats.org/officeDocument/2006/relationships/tags" Target="../tags/tag103.xml"/><Relationship Id="rId1" Type="http://schemas.openxmlformats.org/officeDocument/2006/relationships/tags" Target="../tags/tag102.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898.xml"/><Relationship Id="rId5" Type="http://schemas.openxmlformats.org/officeDocument/2006/relationships/themeOverride" Target="../theme/themeOverride36.xml"/><Relationship Id="rId4" Type="http://schemas.openxmlformats.org/officeDocument/2006/relationships/tags" Target="../tags/tag106.xml"/><Relationship Id="rId3" Type="http://schemas.openxmlformats.org/officeDocument/2006/relationships/image" Target="../media/image36.png"/><Relationship Id="rId2" Type="http://schemas.openxmlformats.org/officeDocument/2006/relationships/tags" Target="../tags/tag105.xml"/><Relationship Id="rId1" Type="http://schemas.openxmlformats.org/officeDocument/2006/relationships/tags" Target="../tags/tag104.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909.xml"/><Relationship Id="rId3" Type="http://schemas.openxmlformats.org/officeDocument/2006/relationships/themeOverride" Target="../theme/themeOverride37.xml"/><Relationship Id="rId2" Type="http://schemas.openxmlformats.org/officeDocument/2006/relationships/tags" Target="../tags/tag108.xml"/><Relationship Id="rId1" Type="http://schemas.openxmlformats.org/officeDocument/2006/relationships/tags" Target="../tags/tag107.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920.xml"/><Relationship Id="rId3" Type="http://schemas.openxmlformats.org/officeDocument/2006/relationships/themeOverride" Target="../theme/themeOverride38.xml"/><Relationship Id="rId2" Type="http://schemas.openxmlformats.org/officeDocument/2006/relationships/image" Target="../media/image37.png"/><Relationship Id="rId1" Type="http://schemas.openxmlformats.org/officeDocument/2006/relationships/tags" Target="../tags/tag109.xml"/></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931.xml"/><Relationship Id="rId4" Type="http://schemas.openxmlformats.org/officeDocument/2006/relationships/themeOverride" Target="../theme/themeOverride39.xml"/><Relationship Id="rId3" Type="http://schemas.openxmlformats.org/officeDocument/2006/relationships/tags" Target="../tags/tag111.xml"/><Relationship Id="rId2" Type="http://schemas.openxmlformats.org/officeDocument/2006/relationships/image" Target="../media/image38.png"/><Relationship Id="rId1" Type="http://schemas.openxmlformats.org/officeDocument/2006/relationships/tags" Target="../tags/tag11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942.xml"/><Relationship Id="rId2" Type="http://schemas.openxmlformats.org/officeDocument/2006/relationships/themeOverride" Target="../theme/themeOverride40.xml"/><Relationship Id="rId1" Type="http://schemas.openxmlformats.org/officeDocument/2006/relationships/tags" Target="../tags/tag112.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953.xml"/><Relationship Id="rId5" Type="http://schemas.openxmlformats.org/officeDocument/2006/relationships/themeOverride" Target="../theme/themeOverride41.xml"/><Relationship Id="rId4" Type="http://schemas.openxmlformats.org/officeDocument/2006/relationships/image" Target="../media/image40.png"/><Relationship Id="rId3" Type="http://schemas.openxmlformats.org/officeDocument/2006/relationships/tags" Target="../tags/tag114.xml"/><Relationship Id="rId2" Type="http://schemas.openxmlformats.org/officeDocument/2006/relationships/image" Target="../media/image39.png"/><Relationship Id="rId1" Type="http://schemas.openxmlformats.org/officeDocument/2006/relationships/tags" Target="../tags/tag1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7.xml"/><Relationship Id="rId1" Type="http://schemas.openxmlformats.org/officeDocument/2006/relationships/tags" Target="../tags/tag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964.xml"/><Relationship Id="rId2" Type="http://schemas.openxmlformats.org/officeDocument/2006/relationships/themeOverride" Target="../theme/themeOverride42.xml"/><Relationship Id="rId1" Type="http://schemas.openxmlformats.org/officeDocument/2006/relationships/tags" Target="../tags/tag115.xml"/></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975.xml"/><Relationship Id="rId3" Type="http://schemas.openxmlformats.org/officeDocument/2006/relationships/themeOverride" Target="../theme/themeOverride43.xml"/><Relationship Id="rId2" Type="http://schemas.openxmlformats.org/officeDocument/2006/relationships/tags" Target="../tags/tag117.xml"/><Relationship Id="rId1" Type="http://schemas.openxmlformats.org/officeDocument/2006/relationships/tags" Target="../tags/tag116.xml"/></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986.xml"/><Relationship Id="rId5" Type="http://schemas.openxmlformats.org/officeDocument/2006/relationships/themeOverride" Target="../theme/themeOverride44.xml"/><Relationship Id="rId4" Type="http://schemas.openxmlformats.org/officeDocument/2006/relationships/image" Target="../media/image42.png"/><Relationship Id="rId3" Type="http://schemas.openxmlformats.org/officeDocument/2006/relationships/tags" Target="../tags/tag119.xml"/><Relationship Id="rId2" Type="http://schemas.openxmlformats.org/officeDocument/2006/relationships/image" Target="../media/image41.png"/><Relationship Id="rId1" Type="http://schemas.openxmlformats.org/officeDocument/2006/relationships/tags" Target="../tags/tag118.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997.xml"/><Relationship Id="rId3" Type="http://schemas.openxmlformats.org/officeDocument/2006/relationships/themeOverride" Target="../theme/themeOverride45.xml"/><Relationship Id="rId2" Type="http://schemas.openxmlformats.org/officeDocument/2006/relationships/image" Target="../media/image43.png"/><Relationship Id="rId1" Type="http://schemas.openxmlformats.org/officeDocument/2006/relationships/tags" Target="../tags/tag120.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1008.xml"/><Relationship Id="rId5" Type="http://schemas.openxmlformats.org/officeDocument/2006/relationships/themeOverride" Target="../theme/themeOverride46.xml"/><Relationship Id="rId4" Type="http://schemas.openxmlformats.org/officeDocument/2006/relationships/image" Target="../media/image43.png"/><Relationship Id="rId3" Type="http://schemas.openxmlformats.org/officeDocument/2006/relationships/tags" Target="../tags/tag122.xml"/><Relationship Id="rId2" Type="http://schemas.openxmlformats.org/officeDocument/2006/relationships/image" Target="../media/image44.png"/><Relationship Id="rId1" Type="http://schemas.openxmlformats.org/officeDocument/2006/relationships/tags" Target="../tags/tag121.xml"/></Relationships>
</file>

<file path=ppt/slides/_rels/slide95.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media/image48.png"/><Relationship Id="rId7" Type="http://schemas.openxmlformats.org/officeDocument/2006/relationships/tags" Target="../tags/tag126.xml"/><Relationship Id="rId6" Type="http://schemas.openxmlformats.org/officeDocument/2006/relationships/image" Target="../media/image47.png"/><Relationship Id="rId5" Type="http://schemas.openxmlformats.org/officeDocument/2006/relationships/tags" Target="../tags/tag125.xml"/><Relationship Id="rId4" Type="http://schemas.openxmlformats.org/officeDocument/2006/relationships/image" Target="../media/image46.png"/><Relationship Id="rId3" Type="http://schemas.openxmlformats.org/officeDocument/2006/relationships/tags" Target="../tags/tag124.xml"/><Relationship Id="rId2" Type="http://schemas.openxmlformats.org/officeDocument/2006/relationships/image" Target="../media/image45.png"/><Relationship Id="rId12" Type="http://schemas.openxmlformats.org/officeDocument/2006/relationships/slideLayout" Target="../slideLayouts/slideLayout1019.xml"/><Relationship Id="rId11" Type="http://schemas.openxmlformats.org/officeDocument/2006/relationships/themeOverride" Target="../theme/themeOverride47.xml"/><Relationship Id="rId10" Type="http://schemas.openxmlformats.org/officeDocument/2006/relationships/image" Target="../media/image49.png"/><Relationship Id="rId1" Type="http://schemas.openxmlformats.org/officeDocument/2006/relationships/tags" Target="../tags/tag123.xm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030.xml"/><Relationship Id="rId4" Type="http://schemas.openxmlformats.org/officeDocument/2006/relationships/themeOverride" Target="../theme/themeOverride48.xml"/><Relationship Id="rId3" Type="http://schemas.openxmlformats.org/officeDocument/2006/relationships/image" Target="../media/image43.png"/><Relationship Id="rId2" Type="http://schemas.openxmlformats.org/officeDocument/2006/relationships/tags" Target="../tags/tag129.xml"/><Relationship Id="rId1" Type="http://schemas.openxmlformats.org/officeDocument/2006/relationships/tags" Target="../tags/tag128.xml"/></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1041.xml"/><Relationship Id="rId6" Type="http://schemas.openxmlformats.org/officeDocument/2006/relationships/themeOverride" Target="../theme/themeOverride49.xml"/><Relationship Id="rId5" Type="http://schemas.openxmlformats.org/officeDocument/2006/relationships/image" Target="../media/image43.png"/><Relationship Id="rId4" Type="http://schemas.openxmlformats.org/officeDocument/2006/relationships/tags" Target="../tags/tag132.xml"/><Relationship Id="rId3" Type="http://schemas.openxmlformats.org/officeDocument/2006/relationships/image" Target="../media/image44.png"/><Relationship Id="rId2" Type="http://schemas.openxmlformats.org/officeDocument/2006/relationships/tags" Target="../tags/tag131.xml"/><Relationship Id="rId1" Type="http://schemas.openxmlformats.org/officeDocument/2006/relationships/tags" Target="../tags/tag130.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1217.xml"/><Relationship Id="rId3" Type="http://schemas.openxmlformats.org/officeDocument/2006/relationships/themeOverride" Target="../theme/themeOverride50.xml"/><Relationship Id="rId2" Type="http://schemas.openxmlformats.org/officeDocument/2006/relationships/image" Target="../media/image50.png"/><Relationship Id="rId1" Type="http://schemas.openxmlformats.org/officeDocument/2006/relationships/tags" Target="../tags/tag13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052.xml"/><Relationship Id="rId2" Type="http://schemas.openxmlformats.org/officeDocument/2006/relationships/themeOverride" Target="../theme/themeOverride51.xml"/><Relationship Id="rId1" Type="http://schemas.openxmlformats.org/officeDocument/2006/relationships/tags" Target="../tags/tag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4097"/>
          <p:cNvSpPr>
            <a:spLocks noGrp="1"/>
          </p:cNvSpPr>
          <p:nvPr>
            <p:ph type="ctrTitle" idx="4294967295"/>
          </p:nvPr>
        </p:nvSpPr>
        <p:spPr>
          <a:xfrm>
            <a:off x="1143000" y="1752600"/>
            <a:ext cx="7487285" cy="1066800"/>
          </a:xfrm>
        </p:spPr>
        <p:txBody>
          <a:bodyPr anchor="b" anchorCtr="0"/>
          <a:lstStyle>
            <a:lvl1pPr lvl="0">
              <a:buClrTx/>
              <a:buSzTx/>
              <a:buFontTx/>
              <a:defRPr/>
            </a:lvl1pPr>
          </a:lstStyle>
          <a:p>
            <a:pPr lvl="0" indent="0" defTabSz="914400"/>
            <a:r>
              <a:rPr lang="zh-CN" altLang="en-US" sz="3600">
                <a:latin typeface="Tahoma" panose="020B0604030504040204" pitchFamily="2" charset="0"/>
                <a:ea typeface="黑体" panose="02010609060101010101" pitchFamily="2" charset="-122"/>
                <a:sym typeface="+mn-ea"/>
              </a:rPr>
              <a:t>第三章 程序的转换及机器级表示</a:t>
            </a:r>
            <a:endParaRPr lang="zh-CN" altLang="en-US" sz="3600">
              <a:latin typeface="Tahoma" panose="020B0604030504040204" pitchFamily="2" charset="0"/>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pic>
        <p:nvPicPr>
          <p:cNvPr id="56" name="图片 56"/>
          <p:cNvPicPr>
            <a:picLocks noChangeAspect="1"/>
          </p:cNvPicPr>
          <p:nvPr>
            <p:custDataLst>
              <p:tags r:id="rId1"/>
            </p:custDataLst>
          </p:nvPr>
        </p:nvPicPr>
        <p:blipFill>
          <a:blip r:embed="rId2"/>
          <a:stretch>
            <a:fillRect/>
          </a:stretch>
        </p:blipFill>
        <p:spPr>
          <a:xfrm>
            <a:off x="683260" y="1207135"/>
            <a:ext cx="5761990" cy="394970"/>
          </a:xfrm>
          <a:prstGeom prst="rect">
            <a:avLst/>
          </a:prstGeom>
        </p:spPr>
      </p:pic>
      <p:pic>
        <p:nvPicPr>
          <p:cNvPr id="58" name="图片 58"/>
          <p:cNvPicPr>
            <a:picLocks noChangeAspect="1"/>
          </p:cNvPicPr>
          <p:nvPr>
            <p:custDataLst>
              <p:tags r:id="rId3"/>
            </p:custDataLst>
          </p:nvPr>
        </p:nvPicPr>
        <p:blipFill>
          <a:blip r:embed="rId4"/>
          <a:stretch>
            <a:fillRect/>
          </a:stretch>
        </p:blipFill>
        <p:spPr>
          <a:xfrm>
            <a:off x="2051685" y="1628775"/>
            <a:ext cx="4401820" cy="520763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2.局部变量</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1460" y="1341120"/>
            <a:ext cx="8268335" cy="2357120"/>
          </a:xfrm>
          <a:prstGeom prst="rect">
            <a:avLst/>
          </a:prstGeom>
          <a:noFill/>
          <a:ln w="9525">
            <a:noFill/>
          </a:ln>
        </p:spPr>
        <p:txBody>
          <a:bodyPr>
            <a:noAutofit/>
          </a:bodyPr>
          <a:p>
            <a:pPr marL="266700" indent="457200">
              <a:lnSpc>
                <a:spcPct val="150000"/>
              </a:lnSpc>
            </a:pPr>
            <a:r>
              <a:rPr lang="zh-CN" sz="2000">
                <a:latin typeface="Times New Roman" panose="02020603050405020304" charset="0"/>
              </a:rPr>
              <a:t>例：前例反汇编中</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0x565561a0：可以看到局部变量的分配。</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0x565561b3：目的操作数使用了局部变量x，为 -0xc(%ebp)。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0x565561cd：leave指令还原了esp的值，即回收了局部变量分配的空间。</a:t>
            </a:r>
            <a:endParaRPr lang="zh-CN" sz="2000">
              <a:latin typeface="Times New Roman" panose="02020603050405020304" charset="0"/>
            </a:endParaRPr>
          </a:p>
        </p:txBody>
      </p:sp>
      <p:pic>
        <p:nvPicPr>
          <p:cNvPr id="716826" name="图片 716826"/>
          <p:cNvPicPr>
            <a:picLocks noChangeAspect="1"/>
          </p:cNvPicPr>
          <p:nvPr>
            <p:custDataLst>
              <p:tags r:id="rId2"/>
            </p:custDataLst>
          </p:nvPr>
        </p:nvPicPr>
        <p:blipFill>
          <a:blip r:embed="rId3"/>
          <a:srcRect b="39621"/>
          <a:stretch>
            <a:fillRect/>
          </a:stretch>
        </p:blipFill>
        <p:spPr>
          <a:xfrm>
            <a:off x="116840" y="3795395"/>
            <a:ext cx="4175760" cy="2847340"/>
          </a:xfrm>
          <a:prstGeom prst="rect">
            <a:avLst/>
          </a:prstGeom>
        </p:spPr>
      </p:pic>
      <p:grpSp>
        <p:nvGrpSpPr>
          <p:cNvPr id="5" name="组合 4"/>
          <p:cNvGrpSpPr/>
          <p:nvPr/>
        </p:nvGrpSpPr>
        <p:grpSpPr>
          <a:xfrm>
            <a:off x="4459605" y="3789045"/>
            <a:ext cx="4555490" cy="1968500"/>
            <a:chOff x="2778" y="2792"/>
            <a:chExt cx="8306" cy="3907"/>
          </a:xfrm>
        </p:grpSpPr>
        <p:pic>
          <p:nvPicPr>
            <p:cNvPr id="6" name="图片 716827"/>
            <p:cNvPicPr>
              <a:picLocks noChangeAspect="1"/>
            </p:cNvPicPr>
            <p:nvPr>
              <p:custDataLst>
                <p:tags r:id="rId4"/>
              </p:custDataLst>
            </p:nvPr>
          </p:nvPicPr>
          <p:blipFill>
            <a:blip r:embed="rId5"/>
            <a:stretch>
              <a:fillRect/>
            </a:stretch>
          </p:blipFill>
          <p:spPr>
            <a:xfrm>
              <a:off x="2778" y="6307"/>
              <a:ext cx="8306" cy="392"/>
            </a:xfrm>
            <a:prstGeom prst="rect">
              <a:avLst/>
            </a:prstGeom>
          </p:spPr>
        </p:pic>
        <p:pic>
          <p:nvPicPr>
            <p:cNvPr id="7" name="图片 716826"/>
            <p:cNvPicPr>
              <a:picLocks noChangeAspect="1"/>
            </p:cNvPicPr>
            <p:nvPr>
              <p:custDataLst>
                <p:tags r:id="rId6"/>
              </p:custDataLst>
            </p:nvPr>
          </p:nvPicPr>
          <p:blipFill>
            <a:blip r:embed="rId3"/>
            <a:srcRect t="62147"/>
            <a:stretch>
              <a:fillRect/>
            </a:stretch>
          </p:blipFill>
          <p:spPr>
            <a:xfrm>
              <a:off x="2778" y="2792"/>
              <a:ext cx="8307" cy="355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1460" y="1557020"/>
            <a:ext cx="8091805" cy="4197350"/>
          </a:xfrm>
          <a:prstGeom prst="rect">
            <a:avLst/>
          </a:prstGeom>
          <a:noFill/>
          <a:ln w="9525">
            <a:noFill/>
          </a:ln>
        </p:spPr>
        <p:txBody>
          <a:bodyPr>
            <a:noAutofit/>
          </a:bodyPr>
          <a:p>
            <a:pPr marL="609600">
              <a:lnSpc>
                <a:spcPct val="150000"/>
              </a:lnSpc>
            </a:pPr>
            <a:r>
              <a:rPr lang="zh-CN" sz="2400">
                <a:latin typeface="Times New Roman" panose="02020603050405020304" charset="0"/>
              </a:rPr>
              <a:t>a)</a:t>
            </a:r>
            <a:r>
              <a:rPr lang="en-US" altLang="zh-CN" sz="2400">
                <a:latin typeface="Times New Roman" panose="02020603050405020304" charset="0"/>
              </a:rPr>
              <a:t> </a:t>
            </a:r>
            <a:r>
              <a:rPr lang="zh-CN" sz="2400">
                <a:latin typeface="Times New Roman" panose="02020603050405020304" charset="0"/>
              </a:rPr>
              <a:t>形式参数和实际参数</a:t>
            </a:r>
            <a:endParaRPr lang="zh-CN" sz="2400">
              <a:latin typeface="Times New Roman" panose="02020603050405020304" charset="0"/>
            </a:endParaRPr>
          </a:p>
          <a:p>
            <a:pPr marL="952500" indent="342265">
              <a:lnSpc>
                <a:spcPct val="150000"/>
              </a:lnSpc>
              <a:buFont typeface="Wingdings" panose="05000000000000000000" charset="0"/>
              <a:buChar char="l"/>
            </a:pPr>
            <a:r>
              <a:rPr lang="zh-CN" sz="2400">
                <a:latin typeface="Times New Roman" panose="02020603050405020304" charset="0"/>
              </a:rPr>
              <a:t>形式参数：在函数定义时出现的参数。形式参数只相当于一个占位符。在编译时，编译检查主函数给出的实际参数是否类型相符。在函数体中，使用形式参数当作变量实现函数体。编译器会将函数体中的形式参数，翻译为堆栈段中的相应的内存操作数，形成完整的汇编指令。</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a)形式参数和实际参数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7950" y="1557020"/>
            <a:ext cx="8120380" cy="4197350"/>
          </a:xfrm>
          <a:prstGeom prst="rect">
            <a:avLst/>
          </a:prstGeom>
          <a:noFill/>
          <a:ln w="9525">
            <a:noFill/>
          </a:ln>
        </p:spPr>
        <p:txBody>
          <a:bodyPr>
            <a:noAutofit/>
          </a:bodyPr>
          <a:p>
            <a:pPr marL="952500" indent="342265" algn="l">
              <a:lnSpc>
                <a:spcPct val="150000"/>
              </a:lnSpc>
              <a:buClrTx/>
              <a:buSzTx/>
              <a:buFont typeface="Wingdings" panose="05000000000000000000" charset="0"/>
              <a:buChar char="l"/>
            </a:pPr>
            <a:r>
              <a:rPr lang="zh-CN" sz="2400">
                <a:latin typeface="Times New Roman" panose="02020603050405020304" charset="0"/>
              </a:rPr>
              <a:t>实际参数：函数被调用时给出的参数。实际参数应该和子程序的形式参数一致，并且按照形式参数的顺序（在C语言中，按从右到左的顺序）依次进栈。在程序体中的形式参数翻译成的堆栈段内存操作数，就会正确访问到堆栈段中的实际参数的值。</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8585" y="1484630"/>
            <a:ext cx="8499475" cy="4678045"/>
          </a:xfrm>
          <a:prstGeom prst="rect">
            <a:avLst/>
          </a:prstGeom>
          <a:noFill/>
          <a:ln w="9525">
            <a:noFill/>
          </a:ln>
        </p:spPr>
        <p:txBody>
          <a:bodyPr>
            <a:noAutofit/>
          </a:bodyPr>
          <a:p>
            <a:pPr marL="952500" indent="457200">
              <a:lnSpc>
                <a:spcPct val="150000"/>
              </a:lnSpc>
              <a:buFont typeface="Wingdings" panose="05000000000000000000" charset="0"/>
              <a:buChar char="l"/>
            </a:pPr>
            <a:r>
              <a:rPr lang="zh-CN" sz="2400">
                <a:latin typeface="Times New Roman" panose="02020603050405020304" charset="0"/>
              </a:rPr>
              <a:t>按值传递参数：主程序调用子程序时，传递的是一个变量的值。即将一个变量的值复制到了堆栈段中。子程序修改该参数时，只是修改了堆栈段中该参数的值，并没有修改主程序中原变量的值。</a:t>
            </a:r>
            <a:endParaRPr lang="zh-CN" sz="2400">
              <a:latin typeface="Times New Roman" panose="02020603050405020304" charset="0"/>
            </a:endParaRPr>
          </a:p>
          <a:p>
            <a:pPr marL="952500" indent="457200">
              <a:lnSpc>
                <a:spcPct val="150000"/>
              </a:lnSpc>
              <a:buFont typeface="Wingdings" panose="05000000000000000000" charset="0"/>
              <a:buChar char="l"/>
            </a:pPr>
            <a:r>
              <a:rPr lang="zh-CN" sz="2400">
                <a:latin typeface="Times New Roman" panose="02020603050405020304" charset="0"/>
              </a:rPr>
              <a:t>按地址传递参数：主程序调用子程序时，传递的是一个变量的值。即将一个变量的地址复制到了堆栈段中。子程序可以修改该地址寻址到的操作数的值，即可以修改主程序中原变量的值。</a:t>
            </a:r>
            <a:endParaRPr lang="zh-CN" sz="2400">
              <a:latin typeface="Times New Roman" panose="02020603050405020304" charset="0"/>
            </a:endParaRPr>
          </a:p>
          <a:p>
            <a:pPr marL="609600" indent="457200">
              <a:lnSpc>
                <a:spcPct val="150000"/>
              </a:lnSpc>
            </a:pP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34645" y="1557020"/>
            <a:ext cx="8091805" cy="2952115"/>
          </a:xfrm>
          <a:prstGeom prst="rect">
            <a:avLst/>
          </a:prstGeom>
          <a:noFill/>
          <a:ln w="9525">
            <a:noFill/>
          </a:ln>
        </p:spPr>
        <p:txBody>
          <a:bodyPr>
            <a:noAutofit/>
          </a:bodyPr>
          <a:p>
            <a:pPr marL="609600" indent="457200">
              <a:lnSpc>
                <a:spcPct val="150000"/>
              </a:lnSpc>
            </a:pPr>
            <a:r>
              <a:rPr lang="zh-CN" sz="2400">
                <a:latin typeface="Times New Roman" panose="02020603050405020304" charset="0"/>
              </a:rPr>
              <a:t>注意：按地址传递参数，若子程序修改的是堆栈段中的地址参数值，也无法影响主程序中的原变量。只有通过对堆栈段中的地址参数值进行间接寻址，修改间接寻址到的操作的值，才能对主程序中的原变量的产生作用。</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628775"/>
            <a:ext cx="3679190" cy="4262755"/>
          </a:xfrm>
          <a:prstGeom prst="rect">
            <a:avLst/>
          </a:prstGeom>
          <a:noFill/>
          <a:ln w="9525">
            <a:noFill/>
          </a:ln>
        </p:spPr>
        <p:txBody>
          <a:bodyPr>
            <a:noAutofit/>
          </a:bodyPr>
          <a:p>
            <a:pPr marL="609600" indent="457200">
              <a:lnSpc>
                <a:spcPct val="120000"/>
              </a:lnSpc>
            </a:pPr>
            <a:r>
              <a:rPr lang="zh-CN" sz="2000">
                <a:latin typeface="Times New Roman" panose="02020603050405020304" charset="0"/>
              </a:rPr>
              <a:t>例：按值传递参数</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void swap(int x, int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int t = x;</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x =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y = 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2" name="文本框 1"/>
          <p:cNvSpPr txBox="1"/>
          <p:nvPr>
            <p:custDataLst>
              <p:tags r:id="rId2"/>
            </p:custDataLst>
          </p:nvPr>
        </p:nvSpPr>
        <p:spPr>
          <a:xfrm>
            <a:off x="3492500" y="1988820"/>
            <a:ext cx="5426710" cy="3561080"/>
          </a:xfrm>
          <a:prstGeom prst="rect">
            <a:avLst/>
          </a:prstGeom>
          <a:noFill/>
          <a:ln w="9525">
            <a:noFill/>
          </a:ln>
        </p:spPr>
        <p:txBody>
          <a:bodyPr>
            <a:noAutofit/>
          </a:bodyPr>
          <a:p>
            <a:pPr marL="609600" indent="457200">
              <a:lnSpc>
                <a:spcPct val="120000"/>
              </a:lnSpc>
            </a:pPr>
            <a:r>
              <a:rPr lang="zh-CN" sz="2000">
                <a:latin typeface="Times New Roman" panose="02020603050405020304" charset="0"/>
              </a:rPr>
              <a:t>int main()</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int a = 15;</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int b = 22;</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printf("a=%d b=%d\n", 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swap(a,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printf("a=%d b=%d\n", a, b);</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rPr>
              <a:t>    </a:t>
            </a:r>
            <a:r>
              <a:rPr lang="zh-CN" sz="2000">
                <a:latin typeface="Times New Roman" panose="02020603050405020304" charset="0"/>
              </a:rPr>
              <a:t>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755650" y="1670050"/>
            <a:ext cx="7360285" cy="4073525"/>
            <a:chOff x="3084" y="2905"/>
            <a:chExt cx="8306" cy="4382"/>
          </a:xfrm>
        </p:grpSpPr>
        <p:pic>
          <p:nvPicPr>
            <p:cNvPr id="716837" name="图片 716837"/>
            <p:cNvPicPr>
              <a:picLocks noChangeAspect="1"/>
            </p:cNvPicPr>
            <p:nvPr>
              <p:custDataLst>
                <p:tags r:id="rId1"/>
              </p:custDataLst>
            </p:nvPr>
          </p:nvPicPr>
          <p:blipFill>
            <a:blip r:embed="rId2"/>
            <a:stretch>
              <a:fillRect/>
            </a:stretch>
          </p:blipFill>
          <p:spPr>
            <a:xfrm>
              <a:off x="3084" y="2905"/>
              <a:ext cx="8306" cy="2118"/>
            </a:xfrm>
            <a:prstGeom prst="rect">
              <a:avLst/>
            </a:prstGeom>
          </p:spPr>
        </p:pic>
        <p:pic>
          <p:nvPicPr>
            <p:cNvPr id="716839" name="图片 716839"/>
            <p:cNvPicPr>
              <a:picLocks noChangeAspect="1"/>
            </p:cNvPicPr>
            <p:nvPr>
              <p:custDataLst>
                <p:tags r:id="rId3"/>
              </p:custDataLst>
            </p:nvPr>
          </p:nvPicPr>
          <p:blipFill>
            <a:blip r:embed="rId4"/>
            <a:stretch>
              <a:fillRect/>
            </a:stretch>
          </p:blipFill>
          <p:spPr>
            <a:xfrm>
              <a:off x="3084" y="5118"/>
              <a:ext cx="8232" cy="564"/>
            </a:xfrm>
            <a:prstGeom prst="rect">
              <a:avLst/>
            </a:prstGeom>
          </p:spPr>
        </p:pic>
        <p:pic>
          <p:nvPicPr>
            <p:cNvPr id="716841" name="图片 716841"/>
            <p:cNvPicPr>
              <a:picLocks noChangeAspect="1"/>
            </p:cNvPicPr>
            <p:nvPr>
              <p:custDataLst>
                <p:tags r:id="rId5"/>
              </p:custDataLst>
            </p:nvPr>
          </p:nvPicPr>
          <p:blipFill>
            <a:blip r:embed="rId6"/>
            <a:stretch>
              <a:fillRect/>
            </a:stretch>
          </p:blipFill>
          <p:spPr>
            <a:xfrm>
              <a:off x="3084" y="5777"/>
              <a:ext cx="8306" cy="151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40" name="图片 716840"/>
          <p:cNvPicPr>
            <a:picLocks noChangeAspect="1"/>
          </p:cNvPicPr>
          <p:nvPr>
            <p:custDataLst>
              <p:tags r:id="rId1"/>
            </p:custDataLst>
          </p:nvPr>
        </p:nvPicPr>
        <p:blipFill>
          <a:blip r:embed="rId2"/>
          <a:stretch>
            <a:fillRect/>
          </a:stretch>
        </p:blipFill>
        <p:spPr>
          <a:xfrm>
            <a:off x="1188085" y="1196975"/>
            <a:ext cx="6417945" cy="553656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628775"/>
            <a:ext cx="3901440" cy="4262755"/>
          </a:xfrm>
          <a:prstGeom prst="rect">
            <a:avLst/>
          </a:prstGeom>
          <a:noFill/>
          <a:ln w="9525">
            <a:noFill/>
          </a:ln>
        </p:spPr>
        <p:txBody>
          <a:bodyPr>
            <a:noAutofit/>
          </a:bodyPr>
          <a:p>
            <a:pPr marL="609600" indent="457200">
              <a:lnSpc>
                <a:spcPct val="120000"/>
              </a:lnSpc>
            </a:pPr>
            <a:r>
              <a:rPr lang="zh-CN" sz="2000">
                <a:latin typeface="Times New Roman" panose="02020603050405020304" charset="0"/>
              </a:rPr>
              <a:t>例：按地址传递参数</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void swap(int* x, int*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int t = *x;</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*x = *y;</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*y = 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endParaRPr lang="zh-CN" sz="2000">
              <a:latin typeface="Times New Roman" panose="02020603050405020304" charset="0"/>
            </a:endParaRPr>
          </a:p>
        </p:txBody>
      </p:sp>
      <p:sp>
        <p:nvSpPr>
          <p:cNvPr id="2" name="文本框 1"/>
          <p:cNvSpPr txBox="1"/>
          <p:nvPr>
            <p:custDataLst>
              <p:tags r:id="rId2"/>
            </p:custDataLst>
          </p:nvPr>
        </p:nvSpPr>
        <p:spPr>
          <a:xfrm>
            <a:off x="3492500" y="1988820"/>
            <a:ext cx="5426710" cy="3561080"/>
          </a:xfrm>
          <a:prstGeom prst="rect">
            <a:avLst/>
          </a:prstGeom>
          <a:noFill/>
          <a:ln w="9525">
            <a:noFill/>
          </a:ln>
        </p:spPr>
        <p:txBody>
          <a:bodyPr>
            <a:noAutofit/>
          </a:bodyPr>
          <a:p>
            <a:pPr marL="609600" indent="457200">
              <a:lnSpc>
                <a:spcPct val="120000"/>
              </a:lnSpc>
            </a:pPr>
            <a:r>
              <a:rPr lang="zh-CN" sz="2000">
                <a:latin typeface="Times New Roman" panose="02020603050405020304" charset="0"/>
                <a:sym typeface="+mn-ea"/>
              </a:rPr>
              <a:t>int main()</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sym typeface="+mn-ea"/>
              </a:rPr>
              <a:t>    </a:t>
            </a:r>
            <a:r>
              <a:rPr lang="zh-CN" sz="2000">
                <a:latin typeface="Times New Roman" panose="02020603050405020304" charset="0"/>
                <a:sym typeface="+mn-ea"/>
              </a:rPr>
              <a:t>int a = 15;</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int b = 22;</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printf("a=%d b=%d\n", a, b);</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swap(&amp;a, &amp;b);</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a:t>
            </a:r>
            <a:r>
              <a:rPr lang="en-US" altLang="zh-CN" sz="2000">
                <a:latin typeface="Times New Roman" panose="02020603050405020304" charset="0"/>
                <a:sym typeface="+mn-ea"/>
              </a:rPr>
              <a:t>  </a:t>
            </a:r>
            <a:r>
              <a:rPr lang="zh-CN" sz="2000">
                <a:latin typeface="Times New Roman" panose="02020603050405020304" charset="0"/>
                <a:sym typeface="+mn-ea"/>
              </a:rPr>
              <a:t>printf("a=%d b=%d\n", a, b);</a:t>
            </a:r>
            <a:endParaRPr lang="zh-CN" sz="2000">
              <a:latin typeface="Times New Roman" panose="02020603050405020304" charset="0"/>
            </a:endParaRPr>
          </a:p>
          <a:p>
            <a:pPr marL="609600" indent="457200">
              <a:lnSpc>
                <a:spcPct val="120000"/>
              </a:lnSpc>
            </a:pPr>
            <a:r>
              <a:rPr lang="en-US" altLang="zh-CN" sz="2000">
                <a:latin typeface="Times New Roman" panose="02020603050405020304" charset="0"/>
                <a:sym typeface="+mn-ea"/>
              </a:rPr>
              <a:t>    </a:t>
            </a:r>
            <a:r>
              <a:rPr lang="zh-CN" sz="2000">
                <a:latin typeface="Times New Roman" panose="02020603050405020304" charset="0"/>
                <a:sym typeface="+mn-ea"/>
              </a:rPr>
              <a:t>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grpSp>
        <p:nvGrpSpPr>
          <p:cNvPr id="2" name="组合 1"/>
          <p:cNvGrpSpPr/>
          <p:nvPr/>
        </p:nvGrpSpPr>
        <p:grpSpPr>
          <a:xfrm>
            <a:off x="800100" y="1628775"/>
            <a:ext cx="7169785" cy="4272915"/>
            <a:chOff x="3004" y="4140"/>
            <a:chExt cx="8348" cy="4766"/>
          </a:xfrm>
        </p:grpSpPr>
        <p:pic>
          <p:nvPicPr>
            <p:cNvPr id="716834" name="图片 716834"/>
            <p:cNvPicPr>
              <a:picLocks noChangeAspect="1"/>
            </p:cNvPicPr>
            <p:nvPr>
              <p:custDataLst>
                <p:tags r:id="rId1"/>
              </p:custDataLst>
            </p:nvPr>
          </p:nvPicPr>
          <p:blipFill>
            <a:blip r:embed="rId2"/>
            <a:stretch>
              <a:fillRect/>
            </a:stretch>
          </p:blipFill>
          <p:spPr>
            <a:xfrm>
              <a:off x="3048" y="4140"/>
              <a:ext cx="8304" cy="2520"/>
            </a:xfrm>
            <a:prstGeom prst="rect">
              <a:avLst/>
            </a:prstGeom>
          </p:spPr>
        </p:pic>
        <p:pic>
          <p:nvPicPr>
            <p:cNvPr id="716836" name="图片 716836"/>
            <p:cNvPicPr>
              <a:picLocks noChangeAspect="1"/>
            </p:cNvPicPr>
            <p:nvPr>
              <p:custDataLst>
                <p:tags r:id="rId3"/>
              </p:custDataLst>
            </p:nvPr>
          </p:nvPicPr>
          <p:blipFill>
            <a:blip r:embed="rId4"/>
            <a:stretch>
              <a:fillRect/>
            </a:stretch>
          </p:blipFill>
          <p:spPr>
            <a:xfrm>
              <a:off x="3048" y="6761"/>
              <a:ext cx="8148" cy="552"/>
            </a:xfrm>
            <a:prstGeom prst="rect">
              <a:avLst/>
            </a:prstGeom>
          </p:spPr>
        </p:pic>
        <p:pic>
          <p:nvPicPr>
            <p:cNvPr id="716835" name="图片 716835"/>
            <p:cNvPicPr>
              <a:picLocks noChangeAspect="1"/>
            </p:cNvPicPr>
            <p:nvPr>
              <p:custDataLst>
                <p:tags r:id="rId5"/>
              </p:custDataLst>
            </p:nvPr>
          </p:nvPicPr>
          <p:blipFill>
            <a:blip r:embed="rId6"/>
            <a:stretch>
              <a:fillRect/>
            </a:stretch>
          </p:blipFill>
          <p:spPr>
            <a:xfrm>
              <a:off x="3004" y="7414"/>
              <a:ext cx="8306" cy="1492"/>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395605" y="1341120"/>
            <a:ext cx="8055610" cy="4972050"/>
          </a:xfrm>
          <a:prstGeom prst="rect">
            <a:avLst/>
          </a:prstGeom>
          <a:noFill/>
          <a:ln w="9525">
            <a:noFill/>
          </a:ln>
        </p:spPr>
        <p:txBody>
          <a:bodyPr wrap="square" anchor="t" anchorCtr="0">
            <a:noAutofit/>
          </a:bodyPr>
          <a:p>
            <a:pPr indent="360045">
              <a:lnSpc>
                <a:spcPct val="150000"/>
              </a:lnSpc>
              <a:buClrTx/>
              <a:buSzTx/>
            </a:pPr>
            <a:r>
              <a:rPr lang="zh-CN" sz="1800" dirty="0">
                <a:latin typeface="楷体_GB2312" pitchFamily="1" charset="-122"/>
                <a:ea typeface="楷体_GB2312" pitchFamily="1" charset="-122"/>
                <a:sym typeface="+mn-ea"/>
              </a:rPr>
              <a:t>例：</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#include &lt;stdio.h&gt;</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void main()</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short   x;</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unsigned short  y;</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x=-1;    y=-1;</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if (x&gt;0)</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printf(“%d positive\n”,x);</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if (y&gt;0)</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           printf(“%d positive\n“,y);</a:t>
            </a:r>
            <a:endParaRPr lang="zh-CN" sz="1800" dirty="0">
              <a:latin typeface="楷体_GB2312" pitchFamily="1" charset="-122"/>
              <a:ea typeface="楷体_GB2312" pitchFamily="1" charset="-122"/>
              <a:sym typeface="+mn-ea"/>
            </a:endParaRPr>
          </a:p>
          <a:p>
            <a:pPr indent="360045">
              <a:lnSpc>
                <a:spcPct val="120000"/>
              </a:lnSpc>
              <a:buClrTx/>
              <a:buSzTx/>
            </a:pPr>
            <a:r>
              <a:rPr lang="zh-CN" sz="1800" dirty="0">
                <a:latin typeface="楷体_GB2312" pitchFamily="1" charset="-122"/>
                <a:ea typeface="楷体_GB2312" pitchFamily="1" charset="-122"/>
                <a:sym typeface="+mn-ea"/>
              </a:rPr>
              <a:t>}</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结果：</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65536  positive</a:t>
            </a:r>
            <a:endParaRPr lang="zh-CN" sz="1800" dirty="0">
              <a:latin typeface="楷体_GB2312" pitchFamily="1" charset="-122"/>
              <a:ea typeface="楷体_GB2312" pitchFamily="1" charset="-122"/>
              <a:sym typeface="+mn-e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按值传递参数和按地址传递参数</a:t>
            </a:r>
            <a:endParaRPr sz="3600">
              <a:solidFill>
                <a:schemeClr val="bg1"/>
              </a:solidFill>
              <a:latin typeface="华文新魏" panose="02010800040101010101" pitchFamily="2" charset="-122"/>
              <a:ea typeface="华文新魏" panose="02010800040101010101" pitchFamily="2" charset="-122"/>
            </a:endParaRPr>
          </a:p>
        </p:txBody>
      </p:sp>
      <p:pic>
        <p:nvPicPr>
          <p:cNvPr id="716833" name="图片 716833"/>
          <p:cNvPicPr>
            <a:picLocks noChangeAspect="1"/>
          </p:cNvPicPr>
          <p:nvPr>
            <p:custDataLst>
              <p:tags r:id="rId1"/>
            </p:custDataLst>
          </p:nvPr>
        </p:nvPicPr>
        <p:blipFill>
          <a:blip r:embed="rId2"/>
          <a:stretch>
            <a:fillRect/>
          </a:stretch>
        </p:blipFill>
        <p:spPr>
          <a:xfrm>
            <a:off x="1259840" y="1196975"/>
            <a:ext cx="5418455" cy="564261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52730" y="1700530"/>
            <a:ext cx="4474845" cy="4262755"/>
          </a:xfrm>
          <a:prstGeom prst="rect">
            <a:avLst/>
          </a:prstGeom>
          <a:noFill/>
          <a:ln w="9525">
            <a:noFill/>
          </a:ln>
        </p:spPr>
        <p:txBody>
          <a:bodyPr>
            <a:noAutofit/>
          </a:bodyPr>
          <a:p>
            <a:pPr marL="609600" indent="457200">
              <a:lnSpc>
                <a:spcPct val="120000"/>
              </a:lnSpc>
            </a:pPr>
            <a:r>
              <a:rPr lang="zh-CN" sz="2000">
                <a:latin typeface="Times New Roman" panose="02020603050405020304" charset="0"/>
              </a:rPr>
              <a:t>例：使用递归子程序，求 N!</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#include &lt;stdio.h&gt;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int f(int x)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if (x==1)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return 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return  x*f(x-1); </a:t>
            </a:r>
            <a:endParaRPr lang="zh-CN" sz="2000">
              <a:latin typeface="Times New Roman" panose="02020603050405020304" charset="0"/>
            </a:endParaRPr>
          </a:p>
          <a:p>
            <a:pPr marL="609600" indent="457200">
              <a:lnSpc>
                <a:spcPct val="120000"/>
              </a:lnSpc>
            </a:pPr>
            <a:r>
              <a:rPr lang="zh-CN" sz="2000">
                <a:latin typeface="Times New Roman" panose="02020603050405020304" charset="0"/>
              </a:rPr>
              <a:t>}  </a:t>
            </a:r>
            <a:endParaRPr lang="zh-CN" sz="2000">
              <a:latin typeface="Times New Roman" panose="02020603050405020304" charset="0"/>
            </a:endParaRPr>
          </a:p>
          <a:p>
            <a:pPr marL="609600" indent="457200">
              <a:lnSpc>
                <a:spcPct val="120000"/>
              </a:lnSpc>
            </a:pPr>
            <a:endParaRPr lang="zh-CN" sz="2000">
              <a:latin typeface="Times New Roman" panose="02020603050405020304" charset="0"/>
            </a:endParaRPr>
          </a:p>
        </p:txBody>
      </p:sp>
      <p:sp>
        <p:nvSpPr>
          <p:cNvPr id="2" name="文本框 1"/>
          <p:cNvSpPr txBox="1"/>
          <p:nvPr>
            <p:custDataLst>
              <p:tags r:id="rId2"/>
            </p:custDataLst>
          </p:nvPr>
        </p:nvSpPr>
        <p:spPr>
          <a:xfrm>
            <a:off x="4138295" y="2060575"/>
            <a:ext cx="5426710" cy="3561080"/>
          </a:xfrm>
          <a:prstGeom prst="rect">
            <a:avLst/>
          </a:prstGeom>
          <a:noFill/>
          <a:ln w="9525">
            <a:noFill/>
          </a:ln>
        </p:spPr>
        <p:txBody>
          <a:bodyPr>
            <a:noAutofit/>
          </a:bodyPr>
          <a:p>
            <a:pPr marL="609600" indent="457200">
              <a:lnSpc>
                <a:spcPct val="120000"/>
              </a:lnSpc>
            </a:pPr>
            <a:r>
              <a:rPr lang="zh-CN" sz="2000">
                <a:latin typeface="Times New Roman" panose="02020603050405020304" charset="0"/>
                <a:sym typeface="+mn-ea"/>
              </a:rPr>
              <a:t>int main() </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printf("%d\n",f(5));</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    return 0;</a:t>
            </a:r>
            <a:endParaRPr lang="zh-CN" sz="2000">
              <a:latin typeface="Times New Roman" panose="02020603050405020304" charset="0"/>
            </a:endParaRPr>
          </a:p>
          <a:p>
            <a:pPr marL="609600" indent="457200">
              <a:lnSpc>
                <a:spcPct val="120000"/>
              </a:lnSpc>
            </a:pPr>
            <a:r>
              <a:rPr lang="zh-CN" sz="2000">
                <a:latin typeface="Times New Roman" panose="02020603050405020304" charset="0"/>
                <a:sym typeface="+mn-ea"/>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pic>
        <p:nvPicPr>
          <p:cNvPr id="716842" name="图片 716842"/>
          <p:cNvPicPr>
            <a:picLocks noChangeAspect="1"/>
          </p:cNvPicPr>
          <p:nvPr>
            <p:custDataLst>
              <p:tags r:id="rId1"/>
            </p:custDataLst>
          </p:nvPr>
        </p:nvPicPr>
        <p:blipFill>
          <a:blip r:embed="rId2"/>
          <a:stretch>
            <a:fillRect/>
          </a:stretch>
        </p:blipFill>
        <p:spPr>
          <a:xfrm>
            <a:off x="899795" y="1772920"/>
            <a:ext cx="7192645" cy="34855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4.递归过程调用</a:t>
            </a:r>
            <a:endParaRPr sz="3600">
              <a:solidFill>
                <a:schemeClr val="bg1"/>
              </a:solidFill>
              <a:latin typeface="华文新魏" panose="02010800040101010101" pitchFamily="2" charset="-122"/>
              <a:ea typeface="华文新魏" panose="02010800040101010101" pitchFamily="2" charset="-122"/>
            </a:endParaRPr>
          </a:p>
        </p:txBody>
      </p:sp>
      <p:pic>
        <p:nvPicPr>
          <p:cNvPr id="716843" name="图片 716843"/>
          <p:cNvPicPr>
            <a:picLocks noChangeAspect="1"/>
          </p:cNvPicPr>
          <p:nvPr>
            <p:custDataLst>
              <p:tags r:id="rId1"/>
            </p:custDataLst>
          </p:nvPr>
        </p:nvPicPr>
        <p:blipFill>
          <a:blip r:embed="rId2"/>
          <a:stretch>
            <a:fillRect/>
          </a:stretch>
        </p:blipFill>
        <p:spPr>
          <a:xfrm>
            <a:off x="1619885" y="1196975"/>
            <a:ext cx="5628005" cy="56445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pic>
        <p:nvPicPr>
          <p:cNvPr id="59" name="图片 59"/>
          <p:cNvPicPr>
            <a:picLocks noChangeAspect="1"/>
          </p:cNvPicPr>
          <p:nvPr>
            <p:custDataLst>
              <p:tags r:id="rId1"/>
            </p:custDataLst>
          </p:nvPr>
        </p:nvPicPr>
        <p:blipFill>
          <a:blip r:embed="rId2"/>
          <a:stretch>
            <a:fillRect/>
          </a:stretch>
        </p:blipFill>
        <p:spPr>
          <a:xfrm>
            <a:off x="539750" y="1127760"/>
            <a:ext cx="4534535" cy="5730240"/>
          </a:xfrm>
          <a:prstGeom prst="rect">
            <a:avLst/>
          </a:prstGeom>
        </p:spPr>
      </p:pic>
      <p:sp>
        <p:nvSpPr>
          <p:cNvPr id="3" name="文本框 8194"/>
          <p:cNvSpPr txBox="1"/>
          <p:nvPr>
            <p:custDataLst>
              <p:tags r:id="rId3"/>
            </p:custDataLst>
          </p:nvPr>
        </p:nvSpPr>
        <p:spPr>
          <a:xfrm>
            <a:off x="5292090" y="4653280"/>
            <a:ext cx="3177540" cy="1525270"/>
          </a:xfrm>
          <a:prstGeom prst="rect">
            <a:avLst/>
          </a:prstGeom>
          <a:noFill/>
          <a:ln w="9525">
            <a:noFill/>
          </a:ln>
        </p:spPr>
        <p:txBody>
          <a:bodyPr wrap="square" anchor="t" anchorCtr="0">
            <a:noAutofit/>
          </a:bodyPr>
          <a:p>
            <a:pPr indent="360045">
              <a:lnSpc>
                <a:spcPct val="150000"/>
              </a:lnSpc>
              <a:buClrTx/>
              <a:buSzTx/>
            </a:pPr>
            <a:r>
              <a:rPr lang="zh-CN" sz="1800" dirty="0">
                <a:latin typeface="楷体_GB2312" pitchFamily="1" charset="-122"/>
                <a:ea typeface="楷体_GB2312" pitchFamily="1" charset="-122"/>
                <a:sym typeface="+mn-ea"/>
              </a:rPr>
              <a:t>原因：</a:t>
            </a:r>
            <a:endParaRPr lang="zh-CN" sz="1800" dirty="0">
              <a:latin typeface="楷体_GB2312" pitchFamily="1" charset="-122"/>
              <a:ea typeface="楷体_GB2312" pitchFamily="1" charset="-122"/>
              <a:sym typeface="+mn-ea"/>
            </a:endParaRPr>
          </a:p>
          <a:p>
            <a:pPr indent="360045">
              <a:lnSpc>
                <a:spcPct val="150000"/>
              </a:lnSpc>
              <a:buClrTx/>
              <a:buSzTx/>
            </a:pPr>
            <a:r>
              <a:rPr lang="zh-CN" sz="1800" dirty="0">
                <a:latin typeface="楷体_GB2312" pitchFamily="1" charset="-122"/>
                <a:ea typeface="楷体_GB2312" pitchFamily="1" charset="-122"/>
                <a:sym typeface="+mn-ea"/>
              </a:rPr>
              <a:t>在哪里体现出把一个整数看作有符号数，或无符号数？</a:t>
            </a:r>
            <a:endParaRPr lang="zh-CN" sz="1800" dirty="0">
              <a:latin typeface="楷体_GB2312" pitchFamily="1" charset="-122"/>
              <a:ea typeface="楷体_GB2312" pitchFamily="1" charset="-122"/>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341120"/>
            <a:ext cx="7894955" cy="5059045"/>
          </a:xfrm>
          <a:prstGeom prst="rect">
            <a:avLst/>
          </a:prstGeom>
          <a:noFill/>
          <a:ln w="9525">
            <a:noFill/>
          </a:ln>
        </p:spPr>
        <p:txBody>
          <a:bodyPr wrap="square" anchor="t" anchorCtr="0">
            <a:noAutofit/>
          </a:bodyPr>
          <a:p>
            <a:pPr marL="457200" indent="-457200" algn="l">
              <a:lnSpc>
                <a:spcPct val="150000"/>
              </a:lnSpc>
              <a:buClrTx/>
              <a:buSzTx/>
              <a:buFont typeface="Wingdings" panose="05000000000000000000" charset="0"/>
              <a:buChar char="l"/>
            </a:pPr>
            <a:r>
              <a:rPr sz="2000" dirty="0">
                <a:latin typeface="楷体_GB2312" pitchFamily="1" charset="-122"/>
                <a:ea typeface="楷体_GB2312" pitchFamily="1" charset="-122"/>
              </a:rPr>
              <a:t>C语言中有float和double类型，分别对应IEEE 754单精度浮点数格式和双精度浮点数格式</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long double类型的长度和格式随编译器和处理器类型的不同而有所不同，IA-32中是80位扩展精度格式</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从int转换为float时，不会发生溢出，但可能有数据被舍入 </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从int或 float转换为double时，因为double的有效位数更多，故能保留精确值 </a:t>
            </a:r>
            <a:endParaRPr sz="2000" dirty="0">
              <a:latin typeface="楷体_GB2312" pitchFamily="1" charset="-122"/>
              <a:ea typeface="楷体_GB2312" pitchFamily="1" charset="-122"/>
            </a:endParaRPr>
          </a:p>
          <a:p>
            <a:pPr marL="457200" indent="-457200" algn="l">
              <a:lnSpc>
                <a:spcPct val="150000"/>
              </a:lnSpc>
              <a:buClrTx/>
              <a:buSzTx/>
              <a:buFont typeface="Wingdings" panose="05000000000000000000" charset="0"/>
              <a:buChar char="l"/>
            </a:pPr>
            <a:r>
              <a:rPr sz="2000" dirty="0">
                <a:latin typeface="楷体_GB2312" pitchFamily="1" charset="-122"/>
                <a:ea typeface="楷体_GB2312" pitchFamily="1" charset="-122"/>
              </a:rPr>
              <a:t>从double转换为float和int时，可能发生溢出，此外，由于有效位数变少，故可能被舍入</a:t>
            </a:r>
            <a:endParaRPr sz="2000" dirty="0">
              <a:latin typeface="楷体_GB2312" pitchFamily="1" charset="-122"/>
              <a:ea typeface="楷体_GB2312" pitchFamily="1" charset="-122"/>
            </a:endParaRPr>
          </a:p>
          <a:p>
            <a:pPr marL="342900" indent="-342900" algn="l">
              <a:lnSpc>
                <a:spcPct val="150000"/>
              </a:lnSpc>
              <a:buClrTx/>
              <a:buSzTx/>
              <a:buFont typeface="Wingdings" panose="05000000000000000000" charset="0"/>
              <a:buChar char="l"/>
            </a:pPr>
            <a:r>
              <a:rPr sz="2000" dirty="0">
                <a:latin typeface="楷体_GB2312" pitchFamily="1" charset="-122"/>
                <a:ea typeface="楷体_GB2312" pitchFamily="1" charset="-122"/>
              </a:rPr>
              <a:t>从float 或double转换为int时，因为int没有小数部分，所以数据可能会向0方向被截断</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484630"/>
            <a:ext cx="7310120" cy="4214495"/>
          </a:xfrm>
          <a:prstGeom prst="rect">
            <a:avLst/>
          </a:prstGeom>
          <a:noFill/>
          <a:ln w="9525">
            <a:noFill/>
          </a:ln>
        </p:spPr>
        <p:txBody>
          <a:bodyPr wrap="square" anchor="t" anchorCtr="0">
            <a:noAutofit/>
          </a:bodyPr>
          <a:p>
            <a:pPr algn="l">
              <a:lnSpc>
                <a:spcPct val="15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float 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while (1)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printf("Please enter a number:");</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scanf("%f", &amp;heads);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printf("%f\r\n", heads);</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2.C语言中的浮点数</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557020"/>
            <a:ext cx="7310120" cy="411480"/>
          </a:xfrm>
          <a:prstGeom prst="rect">
            <a:avLst/>
          </a:prstGeom>
          <a:noFill/>
          <a:ln w="9525">
            <a:noFill/>
          </a:ln>
        </p:spPr>
        <p:txBody>
          <a:bodyPr wrap="square" anchor="t" anchorCtr="0">
            <a:noAutofit/>
          </a:bodyPr>
          <a:p>
            <a:pPr algn="l">
              <a:lnSpc>
                <a:spcPct val="12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p:txBody>
      </p:sp>
      <p:pic>
        <p:nvPicPr>
          <p:cNvPr id="60" name="图片 60"/>
          <p:cNvPicPr>
            <a:picLocks noChangeAspect="1"/>
          </p:cNvPicPr>
          <p:nvPr>
            <p:custDataLst>
              <p:tags r:id="rId2"/>
            </p:custDataLst>
          </p:nvPr>
        </p:nvPicPr>
        <p:blipFill>
          <a:blip r:embed="rId3"/>
          <a:stretch>
            <a:fillRect/>
          </a:stretch>
        </p:blipFill>
        <p:spPr>
          <a:xfrm>
            <a:off x="611505" y="2277110"/>
            <a:ext cx="3891915" cy="3234055"/>
          </a:xfrm>
          <a:prstGeom prst="rect">
            <a:avLst/>
          </a:prstGeom>
        </p:spPr>
      </p:pic>
      <p:sp>
        <p:nvSpPr>
          <p:cNvPr id="2" name="文本框 8194"/>
          <p:cNvSpPr txBox="1"/>
          <p:nvPr>
            <p:custDataLst>
              <p:tags r:id="rId4"/>
            </p:custDataLst>
          </p:nvPr>
        </p:nvSpPr>
        <p:spPr>
          <a:xfrm>
            <a:off x="4787900" y="3141345"/>
            <a:ext cx="3639185" cy="2434590"/>
          </a:xfrm>
          <a:prstGeom prst="rect">
            <a:avLst/>
          </a:prstGeom>
          <a:noFill/>
          <a:ln w="9525">
            <a:noFill/>
          </a:ln>
        </p:spPr>
        <p:txBody>
          <a:bodyPr wrap="square" anchor="t" anchorCtr="0">
            <a:noAutofit/>
          </a:bodyPr>
          <a:p>
            <a:pPr algn="l">
              <a:lnSpc>
                <a:spcPct val="120000"/>
              </a:lnSpc>
              <a:buClrTx/>
              <a:buSzTx/>
            </a:pPr>
            <a:r>
              <a:rPr sz="2000" dirty="0">
                <a:latin typeface="楷体_GB2312" pitchFamily="1" charset="-122"/>
                <a:ea typeface="楷体_GB2312" pitchFamily="1" charset="-122"/>
              </a:rPr>
              <a:t>原因：</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61.419998和61.420002是两个可表示数，两者之间相差0.000004。当输入数据是一个不可表示数时，机器将其转换为最邻近的可表示数。</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3.数据的宽度和存储</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628775"/>
            <a:ext cx="7421245" cy="4089400"/>
          </a:xfrm>
          <a:prstGeom prst="rect">
            <a:avLst/>
          </a:prstGeom>
          <a:noFill/>
          <a:ln w="9525">
            <a:noFill/>
          </a:ln>
        </p:spPr>
        <p:txBody>
          <a:bodyPr wrap="square" anchor="t" anchorCtr="0">
            <a:noAutofit/>
          </a:bodyPr>
          <a:p>
            <a:pPr indent="457200" algn="l">
              <a:lnSpc>
                <a:spcPct val="150000"/>
              </a:lnSpc>
              <a:buClrTx/>
              <a:buSzTx/>
            </a:pPr>
            <a:r>
              <a:rPr sz="2400" dirty="0">
                <a:latin typeface="楷体_GB2312" pitchFamily="1" charset="-122"/>
                <a:ea typeface="楷体_GB2312" pitchFamily="1" charset="-122"/>
              </a:rPr>
              <a:t>(1)</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C语言中数值数据类型的宽度</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高级语言支持多种类型、多种长度的数据</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例如，C语言中char类型的宽度为1个字节，可表示一个字符（非数值数据），也可表示一个8位的整数（数值数据）</a:t>
            </a:r>
            <a:r>
              <a:rPr lang="zh-CN"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不同机器上表示的同一种类型的数据可能宽度不同</a:t>
            </a:r>
            <a:r>
              <a:rPr lang="zh-CN" sz="2400" dirty="0">
                <a:latin typeface="楷体_GB2312" pitchFamily="1" charset="-122"/>
                <a:ea typeface="楷体_GB2312" pitchFamily="1" charset="-122"/>
              </a:rPr>
              <a:t>。</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C语言中数值数据类型的宽度</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412875"/>
            <a:ext cx="7421245" cy="854710"/>
          </a:xfrm>
          <a:prstGeom prst="rect">
            <a:avLst/>
          </a:prstGeom>
          <a:noFill/>
          <a:ln w="9525">
            <a:noFill/>
          </a:ln>
        </p:spPr>
        <p:txBody>
          <a:bodyPr wrap="square" anchor="t" anchorCtr="0">
            <a:noAutofit/>
          </a:bodyPr>
          <a:p>
            <a:pPr marL="342900" indent="342265" algn="l">
              <a:lnSpc>
                <a:spcPct val="120000"/>
              </a:lnSpc>
              <a:buClrTx/>
              <a:buSzTx/>
              <a:buFont typeface="Wingdings" panose="05000000000000000000" charset="0"/>
              <a:buChar char="l"/>
            </a:pPr>
            <a:r>
              <a:rPr sz="2000" dirty="0">
                <a:latin typeface="楷体_GB2312" pitchFamily="1" charset="-122"/>
                <a:ea typeface="楷体_GB2312" pitchFamily="1" charset="-122"/>
              </a:rPr>
              <a:t>必须确定相应的机器级数据表示方式和相应的处理指令 </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C语言中数值数据类型的宽度 (单位：字节)</a:t>
            </a:r>
            <a:endParaRPr sz="2000" dirty="0">
              <a:latin typeface="楷体_GB2312" pitchFamily="1" charset="-122"/>
              <a:ea typeface="楷体_GB2312" pitchFamily="1" charset="-122"/>
            </a:endParaRPr>
          </a:p>
        </p:txBody>
      </p:sp>
      <p:pic>
        <p:nvPicPr>
          <p:cNvPr id="61" name="图片 61"/>
          <p:cNvPicPr>
            <a:picLocks noChangeAspect="1"/>
          </p:cNvPicPr>
          <p:nvPr>
            <p:custDataLst>
              <p:tags r:id="rId2"/>
            </p:custDataLst>
          </p:nvPr>
        </p:nvPicPr>
        <p:blipFill>
          <a:blip r:embed="rId3"/>
          <a:stretch>
            <a:fillRect/>
          </a:stretch>
        </p:blipFill>
        <p:spPr>
          <a:xfrm>
            <a:off x="1691640" y="2276475"/>
            <a:ext cx="4334510" cy="2889885"/>
          </a:xfrm>
          <a:prstGeom prst="rect">
            <a:avLst/>
          </a:prstGeom>
        </p:spPr>
      </p:pic>
      <p:sp>
        <p:nvSpPr>
          <p:cNvPr id="2" name="文本框 8194"/>
          <p:cNvSpPr txBox="1"/>
          <p:nvPr>
            <p:custDataLst>
              <p:tags r:id="rId4"/>
            </p:custDataLst>
          </p:nvPr>
        </p:nvSpPr>
        <p:spPr>
          <a:xfrm>
            <a:off x="467995" y="5157470"/>
            <a:ext cx="7921625" cy="1280160"/>
          </a:xfrm>
          <a:prstGeom prst="rect">
            <a:avLst/>
          </a:prstGeom>
          <a:noFill/>
          <a:ln w="9525">
            <a:noFill/>
          </a:ln>
        </p:spPr>
        <p:txBody>
          <a:bodyPr wrap="square" anchor="t" anchorCtr="0">
            <a:noAutofit/>
          </a:bodyPr>
          <a:p>
            <a:pPr marL="342900" indent="457200" algn="l">
              <a:lnSpc>
                <a:spcPct val="120000"/>
              </a:lnSpc>
              <a:buClrTx/>
              <a:buSzTx/>
            </a:pPr>
            <a:r>
              <a:rPr sz="2000" dirty="0">
                <a:latin typeface="楷体_GB2312" pitchFamily="1" charset="-122"/>
                <a:ea typeface="楷体_GB2312" pitchFamily="1" charset="-122"/>
              </a:rPr>
              <a:t>注：Compaq Alpha是一个的64位机器，即字长为64位</a:t>
            </a:r>
            <a:r>
              <a:rPr lang="zh-CN"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marL="342900" indent="457200" algn="l">
              <a:lnSpc>
                <a:spcPct val="120000"/>
              </a:lnSpc>
              <a:buClrTx/>
              <a:buSzTx/>
            </a:pPr>
            <a:r>
              <a:rPr sz="2000" dirty="0">
                <a:latin typeface="楷体_GB2312" pitchFamily="1" charset="-122"/>
                <a:ea typeface="楷体_GB2312" pitchFamily="1" charset="-122"/>
              </a:rPr>
              <a:t>从表中看出：同类型数据并不是所有机器都采用相同的宽度，分配的字节数随机器字长和编译器的不同而不同。 </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(2)C语言中的类型转换顺序</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39750" y="1628775"/>
            <a:ext cx="7421245" cy="4395470"/>
          </a:xfrm>
          <a:prstGeom prst="rect">
            <a:avLst/>
          </a:prstGeom>
          <a:noFill/>
          <a:ln w="9525">
            <a:noFill/>
          </a:ln>
        </p:spPr>
        <p:txBody>
          <a:bodyPr wrap="square" anchor="t" anchorCtr="0">
            <a:noAutofit/>
          </a:bodyPr>
          <a:p>
            <a:pPr marL="342900" algn="l">
              <a:lnSpc>
                <a:spcPct val="120000"/>
              </a:lnSpc>
              <a:buClrTx/>
              <a:buSzTx/>
            </a:pPr>
            <a:r>
              <a:rPr sz="2400" dirty="0">
                <a:latin typeface="楷体_GB2312" pitchFamily="1" charset="-122"/>
                <a:ea typeface="楷体_GB2312" pitchFamily="1" charset="-122"/>
              </a:rPr>
              <a:t>unsigned long long</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long long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unsigned</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int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a:p>
            <a:pPr marL="342900" algn="l">
              <a:lnSpc>
                <a:spcPct val="120000"/>
              </a:lnSpc>
              <a:buClrTx/>
              <a:buSzTx/>
            </a:pPr>
            <a:r>
              <a:rPr sz="2400" dirty="0">
                <a:latin typeface="楷体_GB2312" pitchFamily="1" charset="-122"/>
                <a:ea typeface="楷体_GB2312" pitchFamily="1" charset="-122"/>
              </a:rPr>
              <a:t> (unsigned)char,short</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(2)C语言中的类型转换顺序</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484630"/>
            <a:ext cx="4815840" cy="4904740"/>
          </a:xfrm>
          <a:prstGeom prst="rect">
            <a:avLst/>
          </a:prstGeom>
          <a:noFill/>
          <a:ln w="9525">
            <a:noFill/>
          </a:ln>
        </p:spPr>
        <p:txBody>
          <a:bodyPr wrap="square" anchor="t" anchorCtr="0">
            <a:noAutofit/>
          </a:bodyPr>
          <a:p>
            <a:pPr marL="342900" algn="l">
              <a:lnSpc>
                <a:spcPct val="12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unsigned int a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unsigned short b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char c = -1;</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int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d = (a &gt; c) ? 1 : 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printf("%d\n",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d = (b &gt; c) ? 1 : 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    printf("%d\n", d);</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
        <p:nvSpPr>
          <p:cNvPr id="4" name="文本框 8194"/>
          <p:cNvSpPr txBox="1"/>
          <p:nvPr>
            <p:custDataLst>
              <p:tags r:id="rId2"/>
            </p:custDataLst>
          </p:nvPr>
        </p:nvSpPr>
        <p:spPr>
          <a:xfrm>
            <a:off x="5652135" y="4941570"/>
            <a:ext cx="2173605" cy="1443990"/>
          </a:xfrm>
          <a:prstGeom prst="rect">
            <a:avLst/>
          </a:prstGeom>
          <a:noFill/>
          <a:ln w="9525">
            <a:noFill/>
          </a:ln>
        </p:spPr>
        <p:txBody>
          <a:bodyPr wrap="square" anchor="t" anchorCtr="0">
            <a:noAutofit/>
          </a:bodyPr>
          <a:p>
            <a:pPr marL="342900" algn="l">
              <a:lnSpc>
                <a:spcPct val="12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0</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1</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title" idx="4294967295"/>
          </p:nvPr>
        </p:nvSpPr>
        <p:spPr>
          <a:xfrm>
            <a:off x="457200" y="98425"/>
            <a:ext cx="8229600" cy="725170"/>
          </a:xfrm>
        </p:spPr>
        <p:txBody>
          <a:bodyPr vert="horz" wrap="square" lIns="91440" tIns="45720" rIns="91440" bIns="45720" anchor="ctr" anchorCtr="0"/>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主要内容</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99795" y="1701165"/>
            <a:ext cx="7581900" cy="4207510"/>
          </a:xfrm>
        </p:spPr>
        <p:txBody>
          <a:bodyPr vert="horz" wrap="square" lIns="91440" tIns="45720" rIns="91440" bIns="45720" anchor="t" anchorCtr="0"/>
          <a:p>
            <a:pPr>
              <a:spcBef>
                <a:spcPts val="1600"/>
              </a:spcBef>
            </a:pPr>
            <a:r>
              <a:rPr lang="en-US" altLang="zh-CN" dirty="0">
                <a:solidFill>
                  <a:srgbClr val="FF0000"/>
                </a:solidFill>
                <a:ea typeface="黑体" panose="02010609060101010101" pitchFamily="2" charset="-122"/>
              </a:rPr>
              <a:t> </a:t>
            </a:r>
            <a:r>
              <a:rPr lang="en-US" altLang="zh-CN" dirty="0">
                <a:solidFill>
                  <a:srgbClr val="000066"/>
                </a:solidFill>
                <a:ea typeface="黑体" panose="02010609060101010101" pitchFamily="2" charset="-122"/>
              </a:rPr>
              <a:t>3.1 </a:t>
            </a:r>
            <a:r>
              <a:rPr lang="zh-CN" altLang="en-US" dirty="0">
                <a:solidFill>
                  <a:srgbClr val="000066"/>
                </a:solidFill>
                <a:ea typeface="黑体" panose="02010609060101010101" pitchFamily="2" charset="-122"/>
              </a:rPr>
              <a:t>程序转换概述</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sym typeface="+mn-ea"/>
              </a:rPr>
              <a:t> </a:t>
            </a:r>
            <a:r>
              <a:rPr lang="en-US" altLang="zh-CN" dirty="0">
                <a:solidFill>
                  <a:srgbClr val="000066"/>
                </a:solidFill>
                <a:ea typeface="黑体" panose="02010609060101010101" pitchFamily="2" charset="-122"/>
                <a:sym typeface="+mn-ea"/>
              </a:rPr>
              <a:t>3.2 IA-32</a:t>
            </a:r>
            <a:r>
              <a:rPr lang="zh-CN" altLang="en-US" dirty="0">
                <a:solidFill>
                  <a:srgbClr val="000066"/>
                </a:solidFill>
                <a:ea typeface="黑体" panose="02010609060101010101" pitchFamily="2" charset="-122"/>
                <a:sym typeface="+mn-ea"/>
              </a:rPr>
              <a:t>指令系统概述</a:t>
            </a:r>
            <a:endParaRPr lang="zh-CN" altLang="en-US" dirty="0">
              <a:solidFill>
                <a:srgbClr val="000066"/>
              </a:solidFill>
              <a:ea typeface="黑体" panose="02010609060101010101" pitchFamily="2" charset="-122"/>
              <a:sym typeface="+mn-ea"/>
            </a:endParaRPr>
          </a:p>
          <a:p>
            <a:pPr>
              <a:spcBef>
                <a:spcPts val="1600"/>
              </a:spcBef>
            </a:pPr>
            <a:r>
              <a:rPr lang="en-US" altLang="zh-CN" dirty="0">
                <a:ea typeface="黑体" panose="02010609060101010101" pitchFamily="2" charset="-122"/>
                <a:sym typeface="+mn-ea"/>
              </a:rPr>
              <a:t> </a:t>
            </a:r>
            <a:r>
              <a:rPr lang="en-US" altLang="zh-CN" dirty="0">
                <a:solidFill>
                  <a:srgbClr val="000066"/>
                </a:solidFill>
                <a:ea typeface="黑体" panose="02010609060101010101" pitchFamily="2" charset="-122"/>
                <a:sym typeface="+mn-ea"/>
              </a:rPr>
              <a:t>3.3 IA-32</a:t>
            </a:r>
            <a:r>
              <a:rPr lang="zh-CN" altLang="en-US" dirty="0">
                <a:solidFill>
                  <a:srgbClr val="000066"/>
                </a:solidFill>
                <a:ea typeface="黑体" panose="02010609060101010101" pitchFamily="2" charset="-122"/>
                <a:sym typeface="+mn-ea"/>
              </a:rPr>
              <a:t>常用指令类型及其操作</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en-US" altLang="zh-CN" dirty="0">
                <a:solidFill>
                  <a:srgbClr val="FF3300"/>
                </a:solidFill>
                <a:ea typeface="黑体" panose="02010609060101010101" pitchFamily="2" charset="-122"/>
              </a:rPr>
              <a:t>3.4 C</a:t>
            </a:r>
            <a:r>
              <a:rPr lang="zh-CN" altLang="en-US" dirty="0">
                <a:solidFill>
                  <a:srgbClr val="FF3300"/>
                </a:solidFill>
                <a:ea typeface="黑体" panose="02010609060101010101" pitchFamily="2" charset="-122"/>
              </a:rPr>
              <a:t>语言的机器级表示</a:t>
            </a:r>
            <a:endParaRPr lang="zh-CN" altLang="en-US" dirty="0">
              <a:solidFill>
                <a:srgbClr val="FF3300"/>
              </a:solidFill>
              <a:ea typeface="黑体" panose="02010609060101010101" pitchFamily="2" charset="-122"/>
            </a:endParaRPr>
          </a:p>
          <a:p>
            <a:pPr>
              <a:spcBef>
                <a:spcPts val="1600"/>
              </a:spcBef>
            </a:pPr>
            <a:r>
              <a:rPr lang="en-US" altLang="zh-CN" dirty="0">
                <a:ea typeface="黑体" panose="02010609060101010101" pitchFamily="2" charset="-122"/>
              </a:rPr>
              <a:t> 3.5 </a:t>
            </a:r>
            <a:r>
              <a:rPr lang="zh-CN" altLang="en-US" dirty="0">
                <a:ea typeface="黑体" panose="02010609060101010101" pitchFamily="2" charset="-122"/>
              </a:rPr>
              <a:t>复杂数据类型的分配</a:t>
            </a:r>
            <a:r>
              <a:rPr lang="zh-CN" altLang="en-US" dirty="0">
                <a:ea typeface="黑体" panose="02010609060101010101" pitchFamily="2" charset="-122"/>
              </a:rPr>
              <a:t>和访问</a:t>
            </a:r>
            <a:endParaRPr lang="zh-CN" altLang="en-US" dirty="0">
              <a:ea typeface="黑体" panose="02010609060101010101" pitchFamily="2" charset="-122"/>
            </a:endParaRPr>
          </a:p>
          <a:p>
            <a:pPr>
              <a:spcBef>
                <a:spcPts val="1600"/>
              </a:spcBef>
            </a:pPr>
            <a:r>
              <a:rPr lang="en-US" altLang="zh-CN" dirty="0">
                <a:ea typeface="黑体" panose="02010609060101010101" pitchFamily="2" charset="-122"/>
              </a:rPr>
              <a:t> 3.6 </a:t>
            </a:r>
            <a:r>
              <a:rPr lang="zh-CN" altLang="en-US" dirty="0">
                <a:ea typeface="黑体" panose="02010609060101010101" pitchFamily="2" charset="-122"/>
              </a:rPr>
              <a:t>越界访问和缓冲区</a:t>
            </a:r>
            <a:r>
              <a:rPr lang="zh-CN" altLang="en-US" dirty="0">
                <a:ea typeface="黑体" panose="02010609060101010101" pitchFamily="2" charset="-122"/>
              </a:rPr>
              <a:t>攻击</a:t>
            </a:r>
            <a:endParaRPr lang="zh-CN" altLang="en-US" dirty="0">
              <a:ea typeface="黑体" panose="02010609060101010101" pitchFamily="2" charset="-122"/>
            </a:endParaRPr>
          </a:p>
          <a:p>
            <a:pPr>
              <a:spcBef>
                <a:spcPts val="1600"/>
              </a:spcBef>
            </a:pPr>
            <a:endParaRPr lang="zh-CN" altLang="en-US" dirty="0">
              <a:ea typeface="黑体" panose="0201060906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 C语言中的运算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C语言中的基本数据类型：</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无符号数、带符号整数、浮点数、位串、字符（串）</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基本运算类型</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算术运算、按位逻辑运算、逻辑运算、移位运算、扩展和截断等</a:t>
            </a:r>
            <a:endParaRPr sz="2400" dirty="0">
              <a:latin typeface="楷体_GB2312" pitchFamily="1" charset="-122"/>
              <a:ea typeface="楷体_GB2312" pitchFamily="1" charset="-122"/>
            </a:endParaRPr>
          </a:p>
          <a:p>
            <a:pPr marL="34290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计算机如何实现高级语言程序中的运算？</a:t>
            </a:r>
            <a:endParaRPr sz="2400" dirty="0">
              <a:latin typeface="楷体_GB2312" pitchFamily="1" charset="-122"/>
              <a:ea typeface="楷体_GB2312" pitchFamily="1" charset="-122"/>
            </a:endParaRPr>
          </a:p>
          <a:p>
            <a:pPr marL="1257300" lvl="2" indent="-342900"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将各类表达式编译（转换）为指令序列</a:t>
            </a:r>
            <a:endParaRPr sz="2400" dirty="0">
              <a:latin typeface="楷体_GB2312" pitchFamily="1" charset="-122"/>
              <a:ea typeface="楷体_GB2312" pitchFamily="1" charset="-122"/>
            </a:endParaRPr>
          </a:p>
          <a:p>
            <a:pPr marL="1257300" lvl="2" indent="-342900"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计算机直接执行指令来完成运算</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 C语言中的运算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8630" y="1341120"/>
            <a:ext cx="7421245" cy="656590"/>
          </a:xfrm>
          <a:prstGeom prst="rect">
            <a:avLst/>
          </a:prstGeom>
          <a:noFill/>
          <a:ln w="9525">
            <a:noFill/>
          </a:ln>
        </p:spPr>
        <p:txBody>
          <a:bodyPr wrap="square" anchor="t" anchorCtr="0">
            <a:noAutofit/>
          </a:bodyPr>
          <a:p>
            <a:pPr marL="342900" algn="l">
              <a:lnSpc>
                <a:spcPct val="150000"/>
              </a:lnSpc>
              <a:buClrTx/>
              <a:buSzTx/>
            </a:pPr>
            <a:r>
              <a:rPr sz="2000" dirty="0">
                <a:latin typeface="楷体_GB2312" pitchFamily="1" charset="-122"/>
                <a:ea typeface="楷体_GB2312" pitchFamily="1" charset="-122"/>
              </a:rPr>
              <a:t>例：C语言赋值语句“f = (g+h) – (i+j);”，反汇编如下：</a:t>
            </a:r>
            <a:endParaRPr sz="2000" dirty="0">
              <a:latin typeface="楷体_GB2312" pitchFamily="1" charset="-122"/>
              <a:ea typeface="楷体_GB2312" pitchFamily="1" charset="-122"/>
            </a:endParaRPr>
          </a:p>
        </p:txBody>
      </p:sp>
      <p:pic>
        <p:nvPicPr>
          <p:cNvPr id="53" name="图片 53"/>
          <p:cNvPicPr>
            <a:picLocks noChangeAspect="1"/>
          </p:cNvPicPr>
          <p:nvPr>
            <p:custDataLst>
              <p:tags r:id="rId2"/>
            </p:custDataLst>
          </p:nvPr>
        </p:nvPicPr>
        <p:blipFill>
          <a:blip r:embed="rId3"/>
          <a:stretch>
            <a:fillRect/>
          </a:stretch>
        </p:blipFill>
        <p:spPr>
          <a:xfrm>
            <a:off x="1045210" y="2061210"/>
            <a:ext cx="6129020" cy="3416300"/>
          </a:xfrm>
          <a:prstGeom prst="rect">
            <a:avLst/>
          </a:prstGeom>
        </p:spPr>
      </p:pic>
      <p:sp>
        <p:nvSpPr>
          <p:cNvPr id="2" name="文本框 8194"/>
          <p:cNvSpPr txBox="1"/>
          <p:nvPr>
            <p:custDataLst>
              <p:tags r:id="rId4"/>
            </p:custDataLst>
          </p:nvPr>
        </p:nvSpPr>
        <p:spPr>
          <a:xfrm>
            <a:off x="683895" y="5541010"/>
            <a:ext cx="7421245" cy="847090"/>
          </a:xfrm>
          <a:prstGeom prst="rect">
            <a:avLst/>
          </a:prstGeom>
          <a:noFill/>
          <a:ln w="9525">
            <a:noFill/>
          </a:ln>
        </p:spPr>
        <p:txBody>
          <a:bodyPr wrap="square" anchor="t" anchorCtr="0">
            <a:noAutofit/>
          </a:bodyPr>
          <a:p>
            <a:pPr marL="342900" algn="l">
              <a:lnSpc>
                <a:spcPct val="120000"/>
              </a:lnSpc>
              <a:buClrTx/>
              <a:buSzTx/>
            </a:pPr>
            <a:r>
              <a:rPr sz="2000" dirty="0">
                <a:latin typeface="楷体_GB2312" pitchFamily="1" charset="-122"/>
                <a:ea typeface="楷体_GB2312" pitchFamily="1" charset="-122"/>
              </a:rPr>
              <a:t>需要提供哪些运算类指令才能支持高级语言需求？</a:t>
            </a:r>
            <a:endParaRPr sz="2000" dirty="0">
              <a:latin typeface="楷体_GB2312" pitchFamily="1" charset="-122"/>
              <a:ea typeface="楷体_GB2312" pitchFamily="1" charset="-122"/>
            </a:endParaRPr>
          </a:p>
          <a:p>
            <a:pPr marL="342900" algn="l">
              <a:lnSpc>
                <a:spcPct val="120000"/>
              </a:lnSpc>
              <a:buClrTx/>
              <a:buSzTx/>
            </a:pPr>
            <a:r>
              <a:rPr sz="2000" dirty="0">
                <a:latin typeface="楷体_GB2312" pitchFamily="1" charset="-122"/>
                <a:ea typeface="楷体_GB2312" pitchFamily="1" charset="-122"/>
              </a:rPr>
              <a:t>如何平衡指令集的实现代价和效率？</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(1)按位逻辑运算和逻辑运算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p>
            <a:pPr marL="342900" algn="l">
              <a:lnSpc>
                <a:spcPct val="150000"/>
              </a:lnSpc>
              <a:buClrTx/>
              <a:buSzTx/>
            </a:pPr>
            <a:r>
              <a:rPr sz="2400" dirty="0">
                <a:latin typeface="楷体_GB2312" pitchFamily="1" charset="-122"/>
                <a:ea typeface="楷体_GB2312" pitchFamily="1" charset="-122"/>
              </a:rPr>
              <a:t>a) 按位逻辑运算：</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&amp;</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用途：对位串实现“掩码”（mask）操作或相应的其他处理，主要用于对多媒体数据或状态/控制信息进行处理</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12140" y="1484630"/>
            <a:ext cx="7421245" cy="4542155"/>
          </a:xfrm>
          <a:prstGeom prst="rect">
            <a:avLst/>
          </a:prstGeom>
          <a:noFill/>
          <a:ln w="9525">
            <a:noFill/>
          </a:ln>
        </p:spPr>
        <p:txBody>
          <a:bodyPr wrap="square" anchor="t" anchorCtr="0">
            <a:noAutofit/>
          </a:bodyPr>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&amp;&amp;</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l"/>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342900" algn="l">
              <a:lnSpc>
                <a:spcPct val="150000"/>
              </a:lnSpc>
              <a:buClrTx/>
              <a:buSzTx/>
            </a:pPr>
            <a:r>
              <a:rPr sz="2400" dirty="0">
                <a:latin typeface="楷体_GB2312" pitchFamily="1" charset="-122"/>
                <a:ea typeface="楷体_GB2312" pitchFamily="1" charset="-122"/>
              </a:rPr>
              <a:t>用途：用于关系表达式的运算</a:t>
            </a:r>
            <a:endParaRPr sz="2400" dirty="0">
              <a:latin typeface="楷体_GB2312" pitchFamily="1" charset="-122"/>
              <a:ea typeface="楷体_GB2312" pitchFamily="1" charset="-122"/>
            </a:endParaRPr>
          </a:p>
          <a:p>
            <a:pPr marL="342900" algn="l">
              <a:lnSpc>
                <a:spcPct val="150000"/>
              </a:lnSpc>
              <a:buClrTx/>
              <a:buSzTx/>
            </a:pPr>
            <a:r>
              <a:rPr sz="2400" dirty="0">
                <a:latin typeface="楷体_GB2312" pitchFamily="1" charset="-122"/>
                <a:ea typeface="楷体_GB2312" pitchFamily="1" charset="-122"/>
              </a:rPr>
              <a:t>注意：与按位逻辑运算的差别</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符号表示不同</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运算过程不同：“按位”对“整体”</a:t>
            </a:r>
            <a:endParaRPr sz="2400" dirty="0">
              <a:latin typeface="楷体_GB2312" pitchFamily="1" charset="-122"/>
              <a:ea typeface="楷体_GB2312" pitchFamily="1" charset="-122"/>
            </a:endParaRPr>
          </a:p>
          <a:p>
            <a:pPr marL="685800" indent="342265" algn="l">
              <a:lnSpc>
                <a:spcPct val="150000"/>
              </a:lnSpc>
              <a:buClrTx/>
              <a:buSzTx/>
              <a:buFont typeface="Wingdings" panose="05000000000000000000" charset="0"/>
              <a:buChar char="u"/>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结果类型不同：“位串”对“逻辑值”</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逻辑运算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80340" y="1772920"/>
            <a:ext cx="8968105" cy="4542155"/>
          </a:xfrm>
          <a:prstGeom prst="rect">
            <a:avLst/>
          </a:prstGeom>
          <a:noFill/>
          <a:ln w="9525">
            <a:noFill/>
          </a:ln>
        </p:spPr>
        <p:txBody>
          <a:bodyPr wrap="square" anchor="t" anchorCtr="0">
            <a:noAutofit/>
          </a:bodyPr>
          <a:p>
            <a:pPr marL="6858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if （x&gt;y || i&lt;100）then</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 条件表达式中的“并”运算</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 </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(2)移位运算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39750" y="1484630"/>
            <a:ext cx="7767320" cy="4542155"/>
          </a:xfrm>
          <a:prstGeom prst="rect">
            <a:avLst/>
          </a:prstGeom>
          <a:noFill/>
          <a:ln w="9525">
            <a:noFill/>
          </a:ln>
        </p:spPr>
        <p:txBody>
          <a:bodyPr wrap="square" anchor="t" anchorCtr="0">
            <a:noAutofit/>
          </a:bodyPr>
          <a:p>
            <a:pPr marL="6858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左移：x &lt;&lt; k</a:t>
            </a:r>
            <a:endParaRPr sz="2400" dirty="0">
              <a:latin typeface="楷体_GB2312" pitchFamily="1" charset="-122"/>
              <a:ea typeface="楷体_GB2312" pitchFamily="1" charset="-122"/>
            </a:endParaRPr>
          </a:p>
          <a:p>
            <a:pPr marL="6858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右移：x &gt;&gt; k</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用途：提取部分信息；扩大或缩小数值的2、4、8…倍</a:t>
            </a:r>
            <a:endParaRPr sz="2400" dirty="0">
              <a:latin typeface="楷体_GB2312" pitchFamily="1" charset="-122"/>
              <a:ea typeface="楷体_GB2312" pitchFamily="1" charset="-122"/>
            </a:endParaRPr>
          </a:p>
          <a:p>
            <a:pPr marL="342900" indent="457200" algn="l">
              <a:lnSpc>
                <a:spcPct val="150000"/>
              </a:lnSpc>
              <a:buClrTx/>
              <a:buSzTx/>
            </a:pPr>
            <a:r>
              <a:rPr sz="2400" dirty="0">
                <a:latin typeface="楷体_GB2312" pitchFamily="1" charset="-122"/>
                <a:ea typeface="楷体_GB2312" pitchFamily="1" charset="-122"/>
              </a:rPr>
              <a:t>注意：C语言中不区分是逻辑移位还是算术移位，编译器根据x的类型确定</a:t>
            </a:r>
            <a:endParaRPr sz="2400" dirty="0">
              <a:latin typeface="楷体_GB2312" pitchFamily="1" charset="-122"/>
              <a:ea typeface="楷体_GB2312" pitchFamily="1" charset="-122"/>
            </a:endParaRPr>
          </a:p>
          <a:p>
            <a:pPr marL="1080135" indent="342265" algn="l">
              <a:lnSpc>
                <a:spcPct val="150000"/>
              </a:lnSpc>
              <a:buClrTx/>
              <a:buSzTx/>
              <a:buFont typeface="Wingdings" panose="05000000000000000000" charset="0"/>
              <a:buChar char="u"/>
            </a:pPr>
            <a:r>
              <a:rPr sz="2400" dirty="0">
                <a:latin typeface="楷体_GB2312" pitchFamily="1" charset="-122"/>
                <a:ea typeface="楷体_GB2312" pitchFamily="1" charset="-122"/>
              </a:rPr>
              <a:t>无符号数：逻辑左移，逻辑右移</a:t>
            </a:r>
            <a:endParaRPr sz="2400" dirty="0">
              <a:latin typeface="楷体_GB2312" pitchFamily="1" charset="-122"/>
              <a:ea typeface="楷体_GB2312" pitchFamily="1" charset="-122"/>
            </a:endParaRPr>
          </a:p>
          <a:p>
            <a:pPr marL="1080135" indent="342265" algn="l">
              <a:lnSpc>
                <a:spcPct val="150000"/>
              </a:lnSpc>
              <a:buClrTx/>
              <a:buSzTx/>
              <a:buFont typeface="Wingdings" panose="05000000000000000000" charset="0"/>
              <a:buChar char="u"/>
            </a:pPr>
            <a:r>
              <a:rPr sz="2400" dirty="0">
                <a:latin typeface="楷体_GB2312" pitchFamily="1" charset="-122"/>
                <a:ea typeface="楷体_GB2312" pitchFamily="1" charset="-122"/>
              </a:rPr>
              <a:t>有符号数：算术左移，算术右移</a:t>
            </a:r>
            <a:endParaRPr sz="2400" dirty="0">
              <a:latin typeface="楷体_GB2312" pitchFamily="1" charset="-122"/>
              <a:ea typeface="楷体_GB2312" pitchFamily="1" charset="-122"/>
            </a:endParaRPr>
          </a:p>
          <a:p>
            <a:pPr marL="342900" algn="l">
              <a:lnSpc>
                <a:spcPct val="150000"/>
              </a:lnSpc>
              <a:buClrTx/>
              <a:buSzTx/>
            </a:pP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(2)移位运算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701165"/>
            <a:ext cx="7767320" cy="1440815"/>
          </a:xfrm>
          <a:prstGeom prst="rect">
            <a:avLst/>
          </a:prstGeom>
          <a:noFill/>
          <a:ln w="9525">
            <a:noFill/>
          </a:ln>
        </p:spPr>
        <p:txBody>
          <a:bodyPr wrap="square" anchor="t" anchorCtr="0">
            <a:noAutofit/>
          </a:bodyPr>
          <a:p>
            <a:pPr marL="685800" algn="l">
              <a:lnSpc>
                <a:spcPct val="150000"/>
              </a:lnSpc>
              <a:buClrTx/>
              <a:buSzTx/>
            </a:pPr>
            <a:r>
              <a:rPr sz="2400" dirty="0">
                <a:latin typeface="楷体_GB2312" pitchFamily="1" charset="-122"/>
                <a:ea typeface="楷体_GB2312" pitchFamily="1" charset="-122"/>
              </a:rPr>
              <a:t>例：从16位数据y中提取高位字节</a:t>
            </a:r>
            <a:endParaRPr sz="2400" dirty="0">
              <a:latin typeface="楷体_GB2312" pitchFamily="1" charset="-122"/>
              <a:ea typeface="楷体_GB2312" pitchFamily="1" charset="-122"/>
            </a:endParaRPr>
          </a:p>
          <a:p>
            <a:pPr marL="685800" algn="l">
              <a:lnSpc>
                <a:spcPct val="150000"/>
              </a:lnSpc>
              <a:buClrTx/>
              <a:buSzTx/>
            </a:pPr>
            <a:r>
              <a:rPr sz="2400" dirty="0">
                <a:latin typeface="楷体_GB2312" pitchFamily="1" charset="-122"/>
                <a:ea typeface="楷体_GB2312" pitchFamily="1" charset="-122"/>
              </a:rPr>
              <a:t>y = y &gt;&gt; 8</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07950" y="1341120"/>
            <a:ext cx="8192135" cy="512699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C语言中没有专门操作运算符，编译器根据类型转换前后数据的长短，确定是扩展还是截断。</a:t>
            </a:r>
            <a:endParaRPr sz="2400" dirty="0">
              <a:latin typeface="楷体_GB2312" pitchFamily="1" charset="-122"/>
              <a:ea typeface="楷体_GB2312" pitchFamily="1" charset="-122"/>
            </a:endParaRPr>
          </a:p>
          <a:p>
            <a:pPr marL="1028700" indent="457200"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扩展：短转长</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无符号数：0扩展，前面补0 </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带符号整数：符号扩展，前面补符</a:t>
            </a:r>
            <a:endParaRPr sz="2400" dirty="0">
              <a:latin typeface="楷体_GB2312" pitchFamily="1" charset="-122"/>
              <a:ea typeface="楷体_GB2312" pitchFamily="1" charset="-122"/>
            </a:endParaRPr>
          </a:p>
          <a:p>
            <a:pPr marL="1143000" indent="457200" algn="l">
              <a:lnSpc>
                <a:spcPct val="150000"/>
              </a:lnSpc>
              <a:buClrTx/>
              <a:buSzTx/>
              <a:buFont typeface="Wingdings" panose="05000000000000000000" charset="0"/>
              <a:buChar char="l"/>
            </a:pPr>
            <a:r>
              <a:rPr sz="2400" dirty="0">
                <a:latin typeface="楷体_GB2312" pitchFamily="1" charset="-122"/>
                <a:ea typeface="楷体_GB2312" pitchFamily="1" charset="-122"/>
              </a:rPr>
              <a:t>截断：长转短</a:t>
            </a:r>
            <a:endParaRPr sz="2400" dirty="0">
              <a:latin typeface="楷体_GB2312" pitchFamily="1" charset="-122"/>
              <a:ea typeface="楷体_GB2312" pitchFamily="1" charset="-122"/>
            </a:endParaRPr>
          </a:p>
          <a:p>
            <a:pPr marL="1440180" indent="457200" algn="l">
              <a:lnSpc>
                <a:spcPct val="150000"/>
              </a:lnSpc>
              <a:buClrTx/>
              <a:buSzTx/>
              <a:buFont typeface="Wingdings" panose="05000000000000000000" charset="0"/>
              <a:buChar char="u"/>
            </a:pPr>
            <a:r>
              <a:rPr sz="2400" dirty="0">
                <a:latin typeface="楷体_GB2312" pitchFamily="1" charset="-122"/>
                <a:ea typeface="楷体_GB2312" pitchFamily="1" charset="-122"/>
              </a:rPr>
              <a:t>强行将高位丢弃</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用途：</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类型转换时可能需要数据扩展或截断</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8194"/>
          <p:cNvSpPr txBox="1"/>
          <p:nvPr>
            <p:custDataLst>
              <p:tags r:id="rId1"/>
            </p:custDataLst>
          </p:nvPr>
        </p:nvSpPr>
        <p:spPr>
          <a:xfrm>
            <a:off x="4212590" y="2492375"/>
            <a:ext cx="4810125" cy="3146425"/>
          </a:xfrm>
          <a:prstGeom prst="rect">
            <a:avLst/>
          </a:prstGeom>
          <a:noFill/>
          <a:ln w="9525">
            <a:noFill/>
          </a:ln>
        </p:spPr>
        <p:txBody>
          <a:bodyPr wrap="square" anchor="t" anchorCtr="0">
            <a:noAutofit/>
          </a:bodyPr>
          <a:p>
            <a:pPr marL="685800" indent="457200" algn="l">
              <a:lnSpc>
                <a:spcPct val="150000"/>
              </a:lnSpc>
              <a:buClrTx/>
              <a:buSzTx/>
            </a:pPr>
            <a:r>
              <a:rPr sz="2000" dirty="0">
                <a:latin typeface="楷体_GB2312" pitchFamily="1" charset="-122"/>
                <a:ea typeface="楷体_GB2312" pitchFamily="1" charset="-122"/>
              </a:rPr>
              <a:t>结果：</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si = -32768; 0x8000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usi = 32768; 0x8000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i = -32768; 0xffff8000</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ui = 32768; 0x00008000</a:t>
            </a:r>
            <a:endParaRPr sz="2000" dirty="0">
              <a:latin typeface="楷体_GB2312" pitchFamily="1" charset="-122"/>
              <a:ea typeface="楷体_GB2312" pitchFamily="1" charset="-122"/>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2"/>
            </p:custDataLst>
          </p:nvPr>
        </p:nvSpPr>
        <p:spPr>
          <a:xfrm>
            <a:off x="251460" y="1988185"/>
            <a:ext cx="4380230" cy="3793490"/>
          </a:xfrm>
          <a:prstGeom prst="rect">
            <a:avLst/>
          </a:prstGeom>
          <a:noFill/>
          <a:ln w="9525">
            <a:noFill/>
          </a:ln>
        </p:spPr>
        <p:txBody>
          <a:bodyPr wrap="square" anchor="t" anchorCtr="0">
            <a:noAutofit/>
          </a:bodyPr>
          <a:p>
            <a:pPr marL="179705" indent="360045" algn="l">
              <a:lnSpc>
                <a:spcPct val="150000"/>
              </a:lnSpc>
              <a:buClrTx/>
              <a:buSzTx/>
            </a:pPr>
            <a:r>
              <a:rPr sz="2000" dirty="0">
                <a:latin typeface="楷体_GB2312" pitchFamily="1" charset="-122"/>
                <a:ea typeface="楷体_GB2312" pitchFamily="1" charset="-122"/>
              </a:rPr>
              <a:t>例：整数si, usi, i, ui的十进制和十六进制值是什么？</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short  si = -32768;</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unsigned short  usi = si;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i = si;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unsigned  ui = usi ;</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8194"/>
          <p:cNvSpPr txBox="1"/>
          <p:nvPr>
            <p:custDataLst>
              <p:tags r:id="rId1"/>
            </p:custDataLst>
          </p:nvPr>
        </p:nvSpPr>
        <p:spPr>
          <a:xfrm>
            <a:off x="4571365" y="3685540"/>
            <a:ext cx="3721100" cy="2538095"/>
          </a:xfrm>
          <a:prstGeom prst="rect">
            <a:avLst/>
          </a:prstGeom>
          <a:noFill/>
          <a:ln w="9525">
            <a:noFill/>
          </a:ln>
        </p:spPr>
        <p:txBody>
          <a:bodyPr wrap="square" anchor="t" anchorCtr="0">
            <a:noAutofit/>
          </a:bodyPr>
          <a:p>
            <a:pPr marL="179705" indent="360045" algn="l">
              <a:lnSpc>
                <a:spcPct val="150000"/>
              </a:lnSpc>
              <a:buClrTx/>
              <a:buSzTx/>
            </a:pPr>
            <a:r>
              <a:rPr sz="2000" dirty="0">
                <a:latin typeface="楷体_GB2312" pitchFamily="1" charset="-122"/>
                <a:ea typeface="楷体_GB2312" pitchFamily="1" charset="-122"/>
                <a:sym typeface="+mn-ea"/>
              </a:rPr>
              <a:t>原因：</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对i截断时发生了溢出，即：32768截断为16位数时，因其超出16位能表示的最大值，故无法截断为正确的16位数！</a:t>
            </a:r>
            <a:endParaRPr sz="2000" dirty="0">
              <a:latin typeface="楷体_GB2312" pitchFamily="1" charset="-122"/>
              <a:ea typeface="楷体_GB2312" pitchFamily="1" charset="-122"/>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(3)位扩展运算和位截断运算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2"/>
            </p:custDataLst>
          </p:nvPr>
        </p:nvSpPr>
        <p:spPr>
          <a:xfrm>
            <a:off x="251460" y="1412875"/>
            <a:ext cx="4380230" cy="4810760"/>
          </a:xfrm>
          <a:prstGeom prst="rect">
            <a:avLst/>
          </a:prstGeom>
          <a:noFill/>
          <a:ln w="9525">
            <a:noFill/>
          </a:ln>
        </p:spPr>
        <p:txBody>
          <a:bodyPr wrap="square" anchor="t" anchorCtr="0">
            <a:noAutofit/>
          </a:bodyPr>
          <a:p>
            <a:pPr marL="179705" indent="360045" algn="l">
              <a:lnSpc>
                <a:spcPct val="150000"/>
              </a:lnSpc>
              <a:buClrTx/>
              <a:buSzTx/>
            </a:pPr>
            <a:r>
              <a:rPr sz="2000" dirty="0">
                <a:latin typeface="楷体_GB2312" pitchFamily="1" charset="-122"/>
                <a:ea typeface="楷体_GB2312" pitchFamily="1" charset="-122"/>
              </a:rPr>
              <a:t>例：整数i和j是否相等？</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i = 32768;</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short si = (short)i;</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rPr>
              <a:t>int j = si;</a:t>
            </a: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结果：</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不相等！</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i = 32768; 0x00008000</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si = -32768; 0x8000</a:t>
            </a:r>
            <a:endParaRPr sz="2000" dirty="0">
              <a:latin typeface="楷体_GB2312" pitchFamily="1" charset="-122"/>
              <a:ea typeface="楷体_GB2312" pitchFamily="1" charset="-122"/>
            </a:endParaRPr>
          </a:p>
          <a:p>
            <a:pPr marL="179705" indent="360045" algn="l">
              <a:lnSpc>
                <a:spcPct val="150000"/>
              </a:lnSpc>
              <a:buClrTx/>
              <a:buSzTx/>
            </a:pPr>
            <a:r>
              <a:rPr sz="2000" dirty="0">
                <a:latin typeface="楷体_GB2312" pitchFamily="1" charset="-122"/>
                <a:ea typeface="楷体_GB2312" pitchFamily="1" charset="-122"/>
                <a:sym typeface="+mn-ea"/>
              </a:rPr>
              <a:t>j = -32768; 0xffff8000</a:t>
            </a: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a:p>
            <a:pPr marL="179705" indent="360045" algn="l">
              <a:lnSpc>
                <a:spcPct val="150000"/>
              </a:lnSpc>
              <a:buClrTx/>
              <a:buSzTx/>
            </a:pP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一、数值类型和运算的机器级表示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683895" y="1701165"/>
            <a:ext cx="7827645" cy="2960370"/>
          </a:xfrm>
          <a:prstGeom prst="rect">
            <a:avLst/>
          </a:prstGeom>
          <a:noFill/>
          <a:ln w="9525">
            <a:noFill/>
          </a:ln>
        </p:spPr>
        <p:txBody>
          <a:bodyPr wrap="square" anchor="t" anchorCtr="0">
            <a:noAutofit/>
          </a:bodyPr>
          <a:p>
            <a:pPr>
              <a:lnSpc>
                <a:spcPct val="150000"/>
              </a:lnSpc>
              <a:buClrTx/>
              <a:buSzTx/>
            </a:pPr>
            <a:r>
              <a:rPr sz="2400" dirty="0">
                <a:latin typeface="楷体_GB2312" pitchFamily="1" charset="-122"/>
                <a:ea typeface="楷体_GB2312" pitchFamily="1" charset="-122"/>
              </a:rPr>
              <a:t>1.</a:t>
            </a: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C语言中的整数</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有符号数: int、short、long</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无符号数: unsigned int、unsigned short、unsigned long</a:t>
            </a:r>
            <a:endParaRPr sz="2400" dirty="0">
              <a:latin typeface="楷体_GB2312" pitchFamily="1" charset="-122"/>
              <a:ea typeface="楷体_GB2312" pitchFamily="1" charset="-122"/>
            </a:endParaRPr>
          </a:p>
          <a:p>
            <a:pPr>
              <a:lnSpc>
                <a:spcPct val="150000"/>
              </a:lnSpc>
              <a:buClrTx/>
              <a:buSzTx/>
            </a:pP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(4)整数算术运算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412875"/>
            <a:ext cx="8409305" cy="512699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C语言中的算术运算，包括无符号数、有符号数、浮点数中的加、减、乘、除运算。</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 C语言整数实现与汇编语言的差异</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整数类型添加了符号信息</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运算符取消了类型信息，运算时可能跨类型</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运算时，取消了标志寄存器的直接观察窗口</a:t>
            </a:r>
            <a:endParaRPr sz="2400" dirty="0">
              <a:latin typeface="楷体_GB2312" pitchFamily="1" charset="-122"/>
              <a:ea typeface="楷体_GB2312" pitchFamily="1" charset="-122"/>
            </a:endParaRPr>
          </a:p>
          <a:p>
            <a:pPr marL="1440180" indent="342265" algn="l">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运算时，可能存在隐式的类型转化（类型扩展或截断）</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无符号数加法溢出判断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412875"/>
            <a:ext cx="8409305" cy="72263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如何用程序判断一个无符号数相加没有发生溢出？</a:t>
            </a:r>
            <a:endParaRPr sz="2400" dirty="0">
              <a:latin typeface="楷体_GB2312" pitchFamily="1" charset="-122"/>
              <a:ea typeface="楷体_GB2312" pitchFamily="1" charset="-122"/>
            </a:endParaRPr>
          </a:p>
        </p:txBody>
      </p:sp>
      <p:pic>
        <p:nvPicPr>
          <p:cNvPr id="714756" name="Picture 4"/>
          <p:cNvPicPr>
            <a:picLocks noChangeAspect="1"/>
          </p:cNvPicPr>
          <p:nvPr>
            <p:custDataLst>
              <p:tags r:id="rId2"/>
            </p:custDataLst>
          </p:nvPr>
        </p:nvPicPr>
        <p:blipFill>
          <a:blip r:embed="rId3"/>
          <a:stretch>
            <a:fillRect/>
          </a:stretch>
        </p:blipFill>
        <p:spPr>
          <a:xfrm>
            <a:off x="1043305" y="2061210"/>
            <a:ext cx="6641465" cy="1462405"/>
          </a:xfrm>
          <a:prstGeom prst="rect">
            <a:avLst/>
          </a:prstGeom>
          <a:noFill/>
          <a:ln w="9525">
            <a:noFill/>
          </a:ln>
        </p:spPr>
      </p:pic>
      <p:sp>
        <p:nvSpPr>
          <p:cNvPr id="2" name="文本框 8194"/>
          <p:cNvSpPr txBox="1"/>
          <p:nvPr>
            <p:custDataLst>
              <p:tags r:id="rId4"/>
            </p:custDataLst>
          </p:nvPr>
        </p:nvSpPr>
        <p:spPr>
          <a:xfrm>
            <a:off x="179705" y="3717290"/>
            <a:ext cx="8409305" cy="2458720"/>
          </a:xfrm>
          <a:prstGeom prst="rect">
            <a:avLst/>
          </a:prstGeom>
          <a:noFill/>
          <a:ln w="9525">
            <a:noFill/>
          </a:ln>
        </p:spPr>
        <p:txBody>
          <a:bodyPr wrap="square" anchor="t" anchorCtr="0">
            <a:noAutofit/>
          </a:bodyPr>
          <a:p>
            <a:pPr marL="685800" indent="457200" algn="l">
              <a:lnSpc>
                <a:spcPct val="150000"/>
              </a:lnSpc>
              <a:buClrTx/>
              <a:buSzTx/>
            </a:pPr>
            <a:r>
              <a:rPr lang="zh-CN" sz="2400" dirty="0">
                <a:latin typeface="楷体_GB2312" pitchFamily="1" charset="-122"/>
                <a:ea typeface="楷体_GB2312" pitchFamily="1" charset="-122"/>
              </a:rPr>
              <a:t>因此，</a:t>
            </a:r>
            <a:r>
              <a:rPr sz="2400" dirty="0">
                <a:latin typeface="楷体_GB2312" pitchFamily="1" charset="-122"/>
                <a:ea typeface="楷体_GB2312" pitchFamily="1" charset="-122"/>
              </a:rPr>
              <a:t>发生溢出时，一定满足：</a:t>
            </a:r>
            <a:endParaRPr sz="2400" dirty="0">
              <a:latin typeface="楷体_GB2312" pitchFamily="1" charset="-122"/>
              <a:ea typeface="楷体_GB2312" pitchFamily="1" charset="-122"/>
            </a:endParaRPr>
          </a:p>
          <a:p>
            <a:pPr marL="685800" indent="457200" algn="l">
              <a:lnSpc>
                <a:spcPct val="150000"/>
              </a:lnSpc>
              <a:buClrTx/>
              <a:buSzTx/>
            </a:pPr>
            <a:r>
              <a:rPr sz="2400" dirty="0">
                <a:solidFill>
                  <a:srgbClr val="FF0000"/>
                </a:solidFill>
                <a:latin typeface="楷体_GB2312" pitchFamily="1" charset="-122"/>
                <a:ea typeface="楷体_GB2312" pitchFamily="1" charset="-122"/>
              </a:rPr>
              <a:t>result &lt; x 且 result &lt; y</a:t>
            </a:r>
            <a:endParaRPr sz="2400" dirty="0">
              <a:solidFill>
                <a:srgbClr val="FF0000"/>
              </a:solidFill>
              <a:latin typeface="楷体_GB2312" pitchFamily="1" charset="-122"/>
              <a:ea typeface="楷体_GB2312" pitchFamily="1" charset="-122"/>
            </a:endParaRPr>
          </a:p>
          <a:p>
            <a:pPr marL="685800" indent="457200" algn="l">
              <a:lnSpc>
                <a:spcPct val="150000"/>
              </a:lnSpc>
              <a:buClrTx/>
              <a:buSzTx/>
            </a:pP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否则，若 x + y – 2</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n &gt;= x, 则 y &gt;= 2</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n，不成立。同理可证result &lt; y。</a:t>
            </a:r>
            <a:r>
              <a:rPr lang="en-US" sz="2400" dirty="0">
                <a:latin typeface="楷体_GB2312" pitchFamily="1" charset="-122"/>
                <a:ea typeface="楷体_GB2312" pitchFamily="1" charset="-122"/>
              </a:rPr>
              <a:t>)</a:t>
            </a:r>
            <a:endParaRPr lang="en-US"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无符号数加法溢出判断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5560" y="1543050"/>
            <a:ext cx="8409305" cy="3960495"/>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无符号数加法溢出判断函数如下：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uadd_ok(unsigned x, unsigned 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1143000" lvl="1" indent="457200" algn="l">
              <a:lnSpc>
                <a:spcPct val="150000"/>
              </a:lnSpc>
              <a:buClrTx/>
              <a:buSzTx/>
            </a:pPr>
            <a:r>
              <a:rPr sz="2400" dirty="0">
                <a:latin typeface="楷体_GB2312" pitchFamily="1" charset="-122"/>
                <a:ea typeface="楷体_GB2312" pitchFamily="1" charset="-122"/>
              </a:rPr>
              <a:t>unsigned sum = x + y;</a:t>
            </a:r>
            <a:endParaRPr sz="2400" dirty="0">
              <a:latin typeface="楷体_GB2312" pitchFamily="1" charset="-122"/>
              <a:ea typeface="楷体_GB2312" pitchFamily="1" charset="-122"/>
            </a:endParaRPr>
          </a:p>
          <a:p>
            <a:pPr marL="1143000" lvl="1" indent="457200" algn="l">
              <a:lnSpc>
                <a:spcPct val="150000"/>
              </a:lnSpc>
              <a:buClrTx/>
              <a:buSzTx/>
            </a:pPr>
            <a:r>
              <a:rPr sz="2400" dirty="0">
                <a:latin typeface="楷体_GB2312" pitchFamily="1" charset="-122"/>
                <a:ea typeface="楷体_GB2312" pitchFamily="1" charset="-122"/>
              </a:rPr>
              <a:t>return su &gt;= x;</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有符号数加法溢出判断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24485" y="1557020"/>
            <a:ext cx="8409305" cy="72263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如何用程序判断一个带符号整数相加没有发生溢出?</a:t>
            </a:r>
            <a:endParaRPr sz="2400" dirty="0">
              <a:latin typeface="楷体_GB2312" pitchFamily="1" charset="-122"/>
              <a:ea typeface="楷体_GB2312" pitchFamily="1" charset="-122"/>
            </a:endParaRPr>
          </a:p>
        </p:txBody>
      </p:sp>
      <p:pic>
        <p:nvPicPr>
          <p:cNvPr id="716802" name="Picture 2"/>
          <p:cNvPicPr>
            <a:picLocks noChangeAspect="1"/>
          </p:cNvPicPr>
          <p:nvPr>
            <p:custDataLst>
              <p:tags r:id="rId2"/>
            </p:custDataLst>
          </p:nvPr>
        </p:nvPicPr>
        <p:blipFill>
          <a:blip r:embed="rId3"/>
          <a:stretch>
            <a:fillRect/>
          </a:stretch>
        </p:blipFill>
        <p:spPr>
          <a:xfrm>
            <a:off x="1259840" y="2647315"/>
            <a:ext cx="6483350" cy="1596390"/>
          </a:xfrm>
          <a:prstGeom prst="rect">
            <a:avLst/>
          </a:prstGeom>
          <a:noFill/>
          <a:ln w="9525">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lang="en-US" sz="3600">
                <a:solidFill>
                  <a:schemeClr val="bg1"/>
                </a:solidFill>
                <a:latin typeface="华文新魏" panose="02010800040101010101" pitchFamily="2" charset="-122"/>
                <a:ea typeface="华文新魏" panose="02010800040101010101" pitchFamily="2" charset="-122"/>
              </a:rPr>
              <a:t>c</a:t>
            </a:r>
            <a:r>
              <a:rPr sz="3600">
                <a:solidFill>
                  <a:schemeClr val="bg1"/>
                </a:solidFill>
                <a:latin typeface="华文新魏" panose="02010800040101010101" pitchFamily="2" charset="-122"/>
                <a:ea typeface="华文新魏" panose="02010800040101010101" pitchFamily="2" charset="-122"/>
              </a:rPr>
              <a:t>) </a:t>
            </a:r>
            <a:r>
              <a:rPr lang="zh-CN" sz="3600">
                <a:solidFill>
                  <a:schemeClr val="bg1"/>
                </a:solidFill>
                <a:latin typeface="华文新魏" panose="02010800040101010101" pitchFamily="2" charset="-122"/>
                <a:ea typeface="华文新魏" panose="02010800040101010101" pitchFamily="2" charset="-122"/>
              </a:rPr>
              <a:t>有</a:t>
            </a:r>
            <a:r>
              <a:rPr sz="3600">
                <a:solidFill>
                  <a:schemeClr val="bg1"/>
                </a:solidFill>
                <a:latin typeface="华文新魏" panose="02010800040101010101" pitchFamily="2" charset="-122"/>
                <a:ea typeface="华文新魏" panose="02010800040101010101" pitchFamily="2" charset="-122"/>
              </a:rPr>
              <a:t>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252730" y="1557020"/>
            <a:ext cx="8785225" cy="3960495"/>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有符号数加法溢出判断函数如下：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tadd_ok(int x, int y)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sum = x+y;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neg_over = x &lt; 0 &amp;&amp; y &lt; 0 &amp;&amp; sum &gt;= 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int pos_over = x &gt;= 0 &amp;&amp; y &gt;= 0 &amp;&amp; sum &lt; 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return !neg_over &amp;&amp; !pos_over;</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lang="en-US" sz="3600">
                <a:solidFill>
                  <a:schemeClr val="bg1"/>
                </a:solidFill>
                <a:latin typeface="华文新魏" panose="02010800040101010101" pitchFamily="2" charset="-122"/>
                <a:ea typeface="华文新魏" panose="02010800040101010101" pitchFamily="2" charset="-122"/>
              </a:rPr>
              <a:t>c</a:t>
            </a:r>
            <a:r>
              <a:rPr sz="3600">
                <a:solidFill>
                  <a:schemeClr val="bg1"/>
                </a:solidFill>
                <a:latin typeface="华文新魏" panose="02010800040101010101" pitchFamily="2" charset="-122"/>
                <a:ea typeface="华文新魏" panose="02010800040101010101" pitchFamily="2" charset="-122"/>
              </a:rPr>
              <a:t>) </a:t>
            </a:r>
            <a:r>
              <a:rPr lang="zh-CN" sz="3600">
                <a:solidFill>
                  <a:schemeClr val="bg1"/>
                </a:solidFill>
                <a:latin typeface="华文新魏" panose="02010800040101010101" pitchFamily="2" charset="-122"/>
                <a:ea typeface="华文新魏" panose="02010800040101010101" pitchFamily="2" charset="-122"/>
              </a:rPr>
              <a:t>有</a:t>
            </a:r>
            <a:r>
              <a:rPr sz="3600">
                <a:solidFill>
                  <a:schemeClr val="bg1"/>
                </a:solidFill>
                <a:latin typeface="华文新魏" panose="02010800040101010101" pitchFamily="2" charset="-122"/>
                <a:ea typeface="华文新魏" panose="02010800040101010101" pitchFamily="2" charset="-122"/>
              </a:rPr>
              <a:t>符号数加法溢出判断</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252730" y="1557020"/>
            <a:ext cx="8785225" cy="3960495"/>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以下程序检查带符号整数相减是否溢出有没有问题？</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tsub_ok(int x, int y)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       return tadd_ok(x, -y);</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考虑 y = 0x80000000时的情况，函数判断出错</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46050" y="1557020"/>
            <a:ext cx="8678545" cy="4380230"/>
          </a:xfrm>
          <a:prstGeom prst="rect">
            <a:avLst/>
          </a:prstGeom>
          <a:noFill/>
          <a:ln w="9525">
            <a:noFill/>
          </a:ln>
        </p:spPr>
        <p:txBody>
          <a:bodyPr wrap="square" anchor="t" anchorCtr="0">
            <a:noAutofit/>
          </a:bodyPr>
          <a:p>
            <a:pPr marL="685800" indent="457200" algn="l">
              <a:lnSpc>
                <a:spcPct val="150000"/>
              </a:lnSpc>
              <a:buClrTx/>
              <a:buSzTx/>
            </a:pPr>
            <a:r>
              <a:rPr sz="2000" dirty="0">
                <a:latin typeface="楷体_GB2312" pitchFamily="1" charset="-122"/>
                <a:ea typeface="楷体_GB2312" pitchFamily="1" charset="-122"/>
              </a:rPr>
              <a:t>在</a:t>
            </a:r>
            <a:r>
              <a:rPr sz="2000" dirty="0">
                <a:solidFill>
                  <a:srgbClr val="FF0000"/>
                </a:solidFill>
                <a:latin typeface="楷体_GB2312" pitchFamily="1" charset="-122"/>
                <a:ea typeface="楷体_GB2312" pitchFamily="1" charset="-122"/>
              </a:rPr>
              <a:t>C语言</a:t>
            </a:r>
            <a:r>
              <a:rPr sz="2000" dirty="0">
                <a:latin typeface="楷体_GB2312" pitchFamily="1" charset="-122"/>
                <a:ea typeface="楷体_GB2312" pitchFamily="1" charset="-122"/>
              </a:rPr>
              <a:t>中，参加运算的两个操作数的类型和结果的</a:t>
            </a:r>
            <a:r>
              <a:rPr sz="2000" dirty="0">
                <a:solidFill>
                  <a:srgbClr val="FF0000"/>
                </a:solidFill>
                <a:latin typeface="楷体_GB2312" pitchFamily="1" charset="-122"/>
                <a:ea typeface="楷体_GB2312" pitchFamily="1" charset="-122"/>
              </a:rPr>
              <a:t>类型必须一致</a:t>
            </a:r>
            <a:r>
              <a:rPr sz="2000" dirty="0">
                <a:latin typeface="楷体_GB2312" pitchFamily="1" charset="-122"/>
                <a:ea typeface="楷体_GB2312" pitchFamily="1" charset="-122"/>
              </a:rPr>
              <a:t>，如果</a:t>
            </a:r>
            <a:r>
              <a:rPr sz="2000" dirty="0">
                <a:solidFill>
                  <a:srgbClr val="FF0000"/>
                </a:solidFill>
                <a:latin typeface="楷体_GB2312" pitchFamily="1" charset="-122"/>
                <a:ea typeface="楷体_GB2312" pitchFamily="1" charset="-122"/>
              </a:rPr>
              <a:t>不一致则会先转换为一致</a:t>
            </a:r>
            <a:r>
              <a:rPr sz="2000" dirty="0">
                <a:latin typeface="楷体_GB2312" pitchFamily="1" charset="-122"/>
                <a:ea typeface="楷体_GB2312" pitchFamily="1" charset="-122"/>
              </a:rPr>
              <a:t>的数据类型再进行计算。</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通常，高级语言中两个n位整数相乘得到的结果通常也是一个n位整数，也即，结果只取2n位乘积中的低n位。</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乘法指令的操作数长度为n,而乘积长度为2n。硬件保留2n位乘积，即汇编指令的乘积可达2n位，可供编译器使用。</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乘法指令可生成溢出标志，编译器也可使用2n位乘积来判断是否溢出！如果程序不采用防止溢出的措施，且编译器也不生成用于溢出处理的代码，就会发生一些由于整数溢出而带来的问题。</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34975" y="1539240"/>
            <a:ext cx="8950960" cy="4645660"/>
          </a:xfrm>
          <a:prstGeom prst="rect">
            <a:avLst/>
          </a:prstGeom>
          <a:noFill/>
          <a:ln w="9525">
            <a:noFill/>
          </a:ln>
        </p:spPr>
        <p:txBody>
          <a:bodyPr wrap="square" anchor="t" anchorCtr="0">
            <a:noAutofit/>
          </a:bodyPr>
          <a:p>
            <a:pPr marL="685800" indent="457200" algn="l">
              <a:lnSpc>
                <a:spcPct val="150000"/>
              </a:lnSpc>
              <a:buClrTx/>
              <a:buSzTx/>
            </a:pPr>
            <a:r>
              <a:rPr sz="2000" dirty="0">
                <a:latin typeface="楷体_GB2312" pitchFamily="1" charset="-122"/>
                <a:ea typeface="楷体_GB2312" pitchFamily="1" charset="-122"/>
              </a:rPr>
              <a:t>例：以下程序存在什么漏洞，引起该漏洞的原因是什么？</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int copy_array(int *array, int count)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int 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 在堆区申请一块内存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int *myarray = (int *) malloc(count*sizeof(int));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if (myarray == NULL)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return -1;</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for (i = 0; i &lt; count; 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myarray[i] = array[i];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   	return count; </a:t>
            </a:r>
            <a:endParaRPr sz="2000" dirty="0">
              <a:latin typeface="楷体_GB2312" pitchFamily="1" charset="-122"/>
              <a:ea typeface="楷体_GB2312" pitchFamily="1" charset="-122"/>
            </a:endParaRPr>
          </a:p>
          <a:p>
            <a:pPr marL="685800" indent="457200"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d) 整数的乘运算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108585" y="1556385"/>
            <a:ext cx="8530590" cy="4645660"/>
          </a:xfrm>
          <a:prstGeom prst="rect">
            <a:avLst/>
          </a:prstGeom>
          <a:noFill/>
          <a:ln w="9525">
            <a:noFill/>
          </a:ln>
        </p:spPr>
        <p:txBody>
          <a:bodyPr wrap="square" anchor="t" anchorCtr="0">
            <a:noAutofit/>
          </a:bodyPr>
          <a:p>
            <a:pPr marL="685800" indent="457200" algn="l">
              <a:lnSpc>
                <a:spcPct val="150000"/>
              </a:lnSpc>
              <a:buClrTx/>
              <a:buSzTx/>
            </a:pPr>
            <a:r>
              <a:rPr sz="2000" dirty="0">
                <a:latin typeface="楷体_GB2312" pitchFamily="1" charset="-122"/>
                <a:ea typeface="楷体_GB2312" pitchFamily="1" charset="-122"/>
              </a:rPr>
              <a:t>当参数count很大时，则count*sizeof(int)会溢出。如count=2^30+1时， count*sizeof(int)=4。因此，堆（heap）中大量数据被破坏！</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攻击者可构造特殊参数来触发整数溢出，以一段预设信息覆盖一个已分配的堆缓冲区，造成远程服务器崩溃或者改变内存数据并执行任意代码</a:t>
            </a:r>
            <a:endParaRPr sz="2000" dirty="0">
              <a:latin typeface="楷体_GB2312" pitchFamily="1" charset="-122"/>
              <a:ea typeface="楷体_GB2312" pitchFamily="1" charset="-122"/>
            </a:endParaRPr>
          </a:p>
          <a:p>
            <a:pPr marL="685800" indent="457200" algn="l">
              <a:lnSpc>
                <a:spcPct val="150000"/>
              </a:lnSpc>
              <a:buClrTx/>
              <a:buSzTx/>
            </a:pPr>
            <a:r>
              <a:rPr sz="2000" dirty="0">
                <a:latin typeface="楷体_GB2312" pitchFamily="1" charset="-122"/>
                <a:ea typeface="楷体_GB2312" pitchFamily="1" charset="-122"/>
              </a:rPr>
              <a:t>2002年，Sun Microsystems公司的RPC XDR库带的xdr_array函数发生整数溢出漏洞，攻击者可利用该漏洞从远程或本地获取root权限。</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e) 整数的除法运算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556385"/>
            <a:ext cx="4989195" cy="464566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代码段一：</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a / -1;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b);</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运行结果为-2147483648</a:t>
            </a:r>
            <a:endParaRPr sz="2400" dirty="0">
              <a:latin typeface="楷体_GB2312" pitchFamily="1" charset="-122"/>
              <a:ea typeface="楷体_GB2312" pitchFamily="1" charset="-122"/>
            </a:endParaRPr>
          </a:p>
          <a:p>
            <a:pPr marL="685800" indent="457200" algn="l">
              <a:lnSpc>
                <a:spcPct val="150000"/>
              </a:lnSpc>
              <a:buClrTx/>
              <a:buSzTx/>
            </a:pPr>
            <a:endParaRPr sz="2400" dirty="0">
              <a:latin typeface="楷体_GB2312" pitchFamily="1" charset="-122"/>
              <a:ea typeface="楷体_GB2312" pitchFamily="1" charset="-122"/>
            </a:endParaRPr>
          </a:p>
        </p:txBody>
      </p:sp>
      <p:sp>
        <p:nvSpPr>
          <p:cNvPr id="2" name="文本框 8194"/>
          <p:cNvSpPr txBox="1"/>
          <p:nvPr>
            <p:custDataLst>
              <p:tags r:id="rId2"/>
            </p:custDataLst>
          </p:nvPr>
        </p:nvSpPr>
        <p:spPr>
          <a:xfrm>
            <a:off x="3996055" y="1412875"/>
            <a:ext cx="4525010" cy="510286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代码段二：</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-1;</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c = a / b;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c);</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运行结果为“Floating point exception”，显然CPU检测到了异常</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597535" y="1413510"/>
            <a:ext cx="7769860" cy="4614545"/>
          </a:xfrm>
          <a:prstGeom prst="rect">
            <a:avLst/>
          </a:prstGeom>
          <a:noFill/>
          <a:ln w="9525">
            <a:noFill/>
          </a:ln>
        </p:spPr>
        <p:txBody>
          <a:bodyPr wrap="square" anchor="t" anchorCtr="0">
            <a:noAutofit/>
          </a:bodyPr>
          <a:p>
            <a:pPr>
              <a:lnSpc>
                <a:spcPct val="150000"/>
              </a:lnSpc>
              <a:buClrTx/>
              <a:buSzTx/>
            </a:pPr>
            <a:r>
              <a:rPr lang="zh-CN" sz="2400" dirty="0">
                <a:latin typeface="楷体_GB2312" pitchFamily="1" charset="-122"/>
                <a:ea typeface="楷体_GB2312" pitchFamily="1" charset="-122"/>
              </a:rPr>
              <a:t>注：</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C语言标准规定了各类型最小取值范围，如: int型至少应为16位，取值范围为-32768到32767，而int型数据具体的取值范围则由ABI规范规定。</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在一个数值的后面加一个“u”或“U”表示无符号数</a:t>
            </a:r>
            <a:endParaRPr sz="2400" dirty="0">
              <a:latin typeface="楷体_GB2312" pitchFamily="1" charset="-122"/>
              <a:ea typeface="楷体_GB2312" pitchFamily="1" charset="-122"/>
            </a:endParaRPr>
          </a:p>
          <a:p>
            <a:pPr marL="342900" indent="342265">
              <a:lnSpc>
                <a:spcPct val="150000"/>
              </a:lnSpc>
              <a:buClrTx/>
              <a:buSzTx/>
              <a:buFont typeface="Wingdings" panose="05000000000000000000" charset="0"/>
              <a:buChar char="l"/>
            </a:pPr>
            <a:r>
              <a:rPr lang="en-US" sz="2400" dirty="0">
                <a:latin typeface="楷体_GB2312" pitchFamily="1" charset="-122"/>
                <a:ea typeface="楷体_GB2312" pitchFamily="1" charset="-122"/>
              </a:rPr>
              <a:t> </a:t>
            </a:r>
            <a:r>
              <a:rPr sz="2400" dirty="0">
                <a:latin typeface="楷体_GB2312" pitchFamily="1" charset="-122"/>
                <a:ea typeface="楷体_GB2312" pitchFamily="1" charset="-122"/>
              </a:rPr>
              <a:t>C语言标准规定：若运算中同时有无符号和带符号整数，则按无符号整数运算</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e) 整数的除法运算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556385"/>
            <a:ext cx="4989195" cy="464566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例：</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代码段一：</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a / -1;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b);</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运行结果为-2147483648</a:t>
            </a:r>
            <a:endParaRPr sz="2400" dirty="0">
              <a:latin typeface="楷体_GB2312" pitchFamily="1" charset="-122"/>
              <a:ea typeface="楷体_GB2312" pitchFamily="1" charset="-122"/>
            </a:endParaRPr>
          </a:p>
          <a:p>
            <a:pPr marL="685800" indent="457200" algn="l">
              <a:lnSpc>
                <a:spcPct val="150000"/>
              </a:lnSpc>
              <a:buClrTx/>
              <a:buSzTx/>
            </a:pPr>
            <a:endParaRPr sz="2400" dirty="0">
              <a:latin typeface="楷体_GB2312" pitchFamily="1" charset="-122"/>
              <a:ea typeface="楷体_GB2312" pitchFamily="1" charset="-122"/>
            </a:endParaRPr>
          </a:p>
        </p:txBody>
      </p:sp>
      <p:sp>
        <p:nvSpPr>
          <p:cNvPr id="2" name="文本框 8194"/>
          <p:cNvSpPr txBox="1"/>
          <p:nvPr>
            <p:custDataLst>
              <p:tags r:id="rId2"/>
            </p:custDataLst>
          </p:nvPr>
        </p:nvSpPr>
        <p:spPr>
          <a:xfrm>
            <a:off x="3996055" y="1412875"/>
            <a:ext cx="4525010" cy="510286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代码段二：</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a = 0x80000000;</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b = -1;</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int c = a / b; </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printf("%d\n", c);</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运行结果为“Floating point exception”，显然CPU检测到了异常</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(5)浮点数的运算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484630"/>
            <a:ext cx="8284210" cy="4645660"/>
          </a:xfrm>
          <a:prstGeom prst="rect">
            <a:avLst/>
          </a:prstGeom>
          <a:noFill/>
          <a:ln w="9525">
            <a:noFill/>
          </a:ln>
        </p:spPr>
        <p:txBody>
          <a:bodyPr wrap="square" anchor="t" anchorCtr="0">
            <a:noAutofit/>
          </a:bodyPr>
          <a:p>
            <a:pPr marL="685800" indent="457200" algn="l">
              <a:lnSpc>
                <a:spcPct val="150000"/>
              </a:lnSpc>
              <a:buClrTx/>
              <a:buSzTx/>
            </a:pPr>
            <a:r>
              <a:rPr sz="2400" dirty="0">
                <a:latin typeface="楷体_GB2312" pitchFamily="1" charset="-122"/>
                <a:ea typeface="楷体_GB2312" pitchFamily="1" charset="-122"/>
              </a:rPr>
              <a:t>a) 浮点数的除0运算</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#include &lt;stdio.h&gt;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int main()</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int a = 1;</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int b =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printf("Division by zero: %d\n", a/b);</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return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结果：整数除0会发生异常！</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a) 浮点数的除0运算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341120"/>
            <a:ext cx="9243060" cy="5255260"/>
          </a:xfrm>
          <a:prstGeom prst="rect">
            <a:avLst/>
          </a:prstGeom>
          <a:noFill/>
          <a:ln w="9525">
            <a:noFill/>
          </a:ln>
        </p:spPr>
        <p:txBody>
          <a:bodyPr wrap="square" anchor="t" anchorCtr="0">
            <a:noAutofit/>
          </a:bodyPr>
          <a:p>
            <a:pPr marL="685800" indent="457200" algn="l">
              <a:lnSpc>
                <a:spcPct val="120000"/>
              </a:lnSpc>
              <a:buClrTx/>
              <a:buSzTx/>
            </a:pPr>
            <a:r>
              <a:rPr sz="2400" dirty="0">
                <a:latin typeface="楷体_GB2312" pitchFamily="1" charset="-122"/>
                <a:ea typeface="楷体_GB2312" pitchFamily="1" charset="-122"/>
              </a:rPr>
              <a:t>#include &lt;stdio.h&gt;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int main()</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a = 1.0;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b = -1.0;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double c = 0.0;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printf("Division by zero: %f  %f\n", a/c, b/c);</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    return 0;</a:t>
            </a:r>
            <a:endParaRPr sz="2400" dirty="0">
              <a:latin typeface="楷体_GB2312" pitchFamily="1" charset="-122"/>
              <a:ea typeface="楷体_GB2312" pitchFamily="1" charset="-122"/>
            </a:endParaRPr>
          </a:p>
          <a:p>
            <a:pPr marL="685800" indent="457200" algn="l">
              <a:lnSpc>
                <a:spcPct val="120000"/>
              </a:lnSpc>
              <a:buClrTx/>
              <a:buSzTx/>
            </a:pPr>
            <a:r>
              <a:rPr sz="2400" dirty="0">
                <a:latin typeface="楷体_GB2312" pitchFamily="1" charset="-122"/>
                <a:ea typeface="楷体_GB2312" pitchFamily="1" charset="-122"/>
              </a:rPr>
              <a:t>}</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结果：浮点数除0不会发生异常</a:t>
            </a:r>
            <a:endParaRPr sz="2400" dirty="0">
              <a:latin typeface="楷体_GB2312" pitchFamily="1" charset="-122"/>
              <a:ea typeface="楷体_GB2312" pitchFamily="1" charset="-122"/>
            </a:endParaRPr>
          </a:p>
          <a:p>
            <a:pPr marL="685800" indent="457200" algn="l">
              <a:lnSpc>
                <a:spcPct val="150000"/>
              </a:lnSpc>
              <a:buClrTx/>
              <a:buSzTx/>
            </a:pPr>
            <a:r>
              <a:rPr sz="2400" dirty="0">
                <a:latin typeface="楷体_GB2312" pitchFamily="1" charset="-122"/>
                <a:ea typeface="楷体_GB2312" pitchFamily="1" charset="-122"/>
              </a:rPr>
              <a:t>浮点数除0，结果为正无穷大或负无穷大</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b) 浮点数的比较运算</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396240" y="1484630"/>
            <a:ext cx="9243060" cy="605790"/>
          </a:xfrm>
          <a:prstGeom prst="rect">
            <a:avLst/>
          </a:prstGeom>
          <a:noFill/>
          <a:ln w="9525">
            <a:noFill/>
          </a:ln>
        </p:spPr>
        <p:txBody>
          <a:bodyPr wrap="square" anchor="t" anchorCtr="0">
            <a:noAutofit/>
          </a:bodyPr>
          <a:p>
            <a:pPr marL="685800" indent="457200">
              <a:lnSpc>
                <a:spcPct val="120000"/>
              </a:lnSpc>
              <a:buClrTx/>
              <a:buSzTx/>
            </a:pPr>
            <a:r>
              <a:rPr sz="2000" dirty="0">
                <a:latin typeface="楷体_GB2312" pitchFamily="1" charset="-122"/>
                <a:ea typeface="楷体_GB2312" pitchFamily="1" charset="-122"/>
              </a:rPr>
              <a:t>对于以下给定的关系表达式，判断是否永真。</a:t>
            </a:r>
            <a:endParaRPr sz="2000" dirty="0">
              <a:latin typeface="楷体_GB2312" pitchFamily="1" charset="-122"/>
              <a:ea typeface="楷体_GB2312" pitchFamily="1" charset="-122"/>
            </a:endParaRPr>
          </a:p>
        </p:txBody>
      </p:sp>
      <p:graphicFrame>
        <p:nvGraphicFramePr>
          <p:cNvPr id="2" name="表格 1"/>
          <p:cNvGraphicFramePr/>
          <p:nvPr>
            <p:custDataLst>
              <p:tags r:id="rId2"/>
            </p:custDataLst>
          </p:nvPr>
        </p:nvGraphicFramePr>
        <p:xfrm>
          <a:off x="1259840" y="1988820"/>
          <a:ext cx="7019925" cy="4373880"/>
        </p:xfrm>
        <a:graphic>
          <a:graphicData uri="http://schemas.openxmlformats.org/drawingml/2006/table">
            <a:tbl>
              <a:tblPr/>
              <a:tblGrid>
                <a:gridCol w="4895850"/>
                <a:gridCol w="2124075"/>
              </a:tblGrid>
              <a:tr h="364490">
                <a:tc>
                  <a:txBody>
                    <a:bodyPr/>
                    <a:p>
                      <a:pPr algn="l">
                        <a:buNone/>
                      </a:pPr>
                      <a:r>
                        <a:rPr lang="en-US" sz="1800" b="1">
                          <a:latin typeface="宋体" panose="02010600030101010101" pitchFamily="2" charset="-122"/>
                          <a:ea typeface="宋体" panose="02010600030101010101" pitchFamily="2" charset="-122"/>
                          <a:cs typeface="宋体" panose="02010600030101010101" pitchFamily="2" charset="-122"/>
                        </a:rPr>
                        <a:t>表达式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latin typeface="宋体" panose="02010600030101010101" pitchFamily="2" charset="-122"/>
                          <a:ea typeface="宋体" panose="02010600030101010101" pitchFamily="2" charset="-122"/>
                          <a:cs typeface="宋体" panose="02010600030101010101" pitchFamily="2" charset="-122"/>
                        </a:rPr>
                        <a:t>结果</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x == (int)(float) x</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x == (int)(double) x</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f == (float)(double)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d == (float) d</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f ==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2/3 == 2/3.0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d &lt; 0.0 </a:t>
                      </a:r>
                      <a:r>
                        <a:rPr lang="en-US" sz="1800" b="1">
                          <a:latin typeface="Cambria Math" panose="02040503050406030204" charset="0"/>
                          <a:cs typeface="Cambria Math" panose="02040503050406030204" charset="0"/>
                        </a:rPr>
                        <a:t>⇒</a:t>
                      </a:r>
                      <a:r>
                        <a:rPr lang="en-US" sz="1800" b="1">
                          <a:latin typeface="Times New Roman" panose="02020603050405020304" charset="0"/>
                          <a:cs typeface="Times New Roman" panose="02020603050405020304" charset="0"/>
                        </a:rPr>
                        <a:t>((d*2) &lt; 0.0)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d &gt; f </a:t>
                      </a:r>
                      <a:r>
                        <a:rPr lang="en-US" sz="1800" b="1">
                          <a:latin typeface="Cambria Math" panose="02040503050406030204" charset="0"/>
                          <a:cs typeface="Cambria Math" panose="02040503050406030204" charset="0"/>
                        </a:rPr>
                        <a:t>⇒</a:t>
                      </a:r>
                      <a:r>
                        <a:rPr lang="en-US" sz="1800" b="1">
                          <a:latin typeface="Times New Roman" panose="02020603050405020304" charset="0"/>
                          <a:cs typeface="Times New Roman" panose="02020603050405020304" charset="0"/>
                        </a:rPr>
                        <a:t>-f &gt; -d</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d * d &gt;= 0.0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是</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x*x&gt;=0</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4490">
                <a:tc>
                  <a:txBody>
                    <a:bodyPr/>
                    <a:p>
                      <a:pPr algn="l">
                        <a:buNone/>
                      </a:pPr>
                      <a:r>
                        <a:rPr lang="en-US" sz="1800" b="1">
                          <a:latin typeface="Times New Roman" panose="02020603050405020304" charset="0"/>
                          <a:cs typeface="Times New Roman" panose="02020603050405020304" charset="0"/>
                        </a:rPr>
                        <a:t>(d+f)-d == f</a:t>
                      </a:r>
                      <a:endParaRPr lang="en-US" altLang="en-US" sz="18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None/>
                      </a:pPr>
                      <a:r>
                        <a:rPr lang="en-US" sz="1800" b="1">
                          <a:solidFill>
                            <a:srgbClr val="000000"/>
                          </a:solidFill>
                          <a:latin typeface="Consolas" panose="020B0609020204030204" charset="0"/>
                          <a:cs typeface="Consolas" panose="020B0609020204030204" charset="0"/>
                        </a:rPr>
                        <a:t>否</a:t>
                      </a:r>
                      <a:endParaRPr lang="en-US" altLang="en-US" sz="1800" b="1">
                        <a:solidFill>
                          <a:srgbClr val="000000"/>
                        </a:solidFill>
                        <a:latin typeface="Consolas" panose="020B0609020204030204" charset="0"/>
                        <a:ea typeface="Consolas" panose="020B0609020204030204" charset="0"/>
                        <a:cs typeface="Consolas" panose="020B0609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83895" y="1700530"/>
            <a:ext cx="7461885" cy="2717800"/>
          </a:xfrm>
          <a:prstGeom prst="rect">
            <a:avLst/>
          </a:prstGeom>
          <a:noFill/>
          <a:ln w="9525">
            <a:noFill/>
          </a:ln>
        </p:spPr>
        <p:txBody>
          <a:bodyPr wrap="square" anchor="t" anchorCtr="0">
            <a:noAutofit/>
          </a:bodyPr>
          <a:p>
            <a:pPr indent="457200">
              <a:lnSpc>
                <a:spcPct val="150000"/>
              </a:lnSpc>
              <a:buClrTx/>
              <a:buSzTx/>
            </a:pPr>
            <a:r>
              <a:rPr sz="2400" dirty="0">
                <a:latin typeface="楷体_GB2312" pitchFamily="1" charset="-122"/>
                <a:ea typeface="楷体_GB2312" pitchFamily="1" charset="-122"/>
              </a:rPr>
              <a:t>例：1991年2月25日，海湾战争中，美国在沙特阿拉伯达摩地区设置的爱国者导弹拦截伊拉克的飞毛腿导弹失败，致使飞毛腿导弹击中了一个美军军营，杀死了美军28名士兵。其原因是由于爱国者导弹系统时钟内的一个软件错误造成的，引起这个软件错误的原因是浮点数的精度问题。</a:t>
            </a:r>
            <a:endParaRPr sz="2400" dirty="0">
              <a:latin typeface="楷体_GB2312" pitchFamily="1" charset="-122"/>
              <a:ea typeface="楷体_GB2312" pitchFamily="1" charset="-122"/>
            </a:endParaRPr>
          </a:p>
          <a:p>
            <a:pPr marL="685800" indent="457200">
              <a:lnSpc>
                <a:spcPct val="150000"/>
              </a:lnSpc>
              <a:buClrTx/>
              <a:buSzTx/>
            </a:pP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360" y="1484630"/>
            <a:ext cx="8043545" cy="4580890"/>
          </a:xfrm>
          <a:prstGeom prst="rect">
            <a:avLst/>
          </a:prstGeom>
          <a:noFill/>
          <a:ln w="9525">
            <a:noFill/>
          </a:ln>
        </p:spPr>
        <p:txBody>
          <a:bodyPr wrap="square" anchor="t" anchorCtr="0">
            <a:noAutofit/>
          </a:bodyPr>
          <a:p>
            <a:pPr indent="457200">
              <a:lnSpc>
                <a:spcPct val="120000"/>
              </a:lnSpc>
              <a:buClrTx/>
              <a:buSzTx/>
            </a:pPr>
            <a:r>
              <a:rPr sz="2000" dirty="0">
                <a:latin typeface="楷体_GB2312" pitchFamily="1" charset="-122"/>
                <a:ea typeface="楷体_GB2312" pitchFamily="1" charset="-122"/>
              </a:rPr>
              <a:t>爱国者导弹系统中有一内置时钟，用计数器实现，每隔0.1秒计数一次。程序用0.1的一个24位定点二进制小数x来乘以计数值作为以秒为单位的时间</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这个x的机器数是多少呢？</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0.1的二进制表示是一个无限循环序列：0.00011[0011]…，x=0.000 1100 1100 1100 1100 1100B。显然，x是0.1的近似表示。</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0.1-x</a:t>
            </a: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 0.000 1100 1100 1100 1100 1100 [1100]… - </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0.000 1100 1100 1100 1100 1100B，</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=0.000 0000 0000 0000 0000 0000 1100 [1100]…B</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=2 ^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-20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 0.1</a:t>
            </a:r>
            <a:endParaRPr sz="2000" dirty="0">
              <a:latin typeface="楷体_GB2312" pitchFamily="1" charset="-122"/>
              <a:ea typeface="楷体_GB2312" pitchFamily="1" charset="-122"/>
            </a:endParaRPr>
          </a:p>
          <a:p>
            <a:pPr indent="457200">
              <a:lnSpc>
                <a:spcPct val="120000"/>
              </a:lnSpc>
              <a:buClrTx/>
              <a:buSzTx/>
            </a:pPr>
            <a:r>
              <a:rPr lang="en-US" sz="2000" dirty="0">
                <a:latin typeface="微软雅黑" panose="020B0503020204020204" charset="-122"/>
                <a:ea typeface="微软雅黑" panose="020B0503020204020204" charset="-122"/>
              </a:rPr>
              <a:t>≊</a:t>
            </a:r>
            <a:r>
              <a:rPr sz="2000" dirty="0">
                <a:latin typeface="楷体_GB2312" pitchFamily="1" charset="-122"/>
                <a:ea typeface="楷体_GB2312" pitchFamily="1" charset="-122"/>
              </a:rPr>
              <a:t>9.54×10 ^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-8</a:t>
            </a:r>
            <a:r>
              <a:rPr lang="en-US"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indent="457200">
              <a:lnSpc>
                <a:spcPct val="120000"/>
              </a:lnSpc>
              <a:buClrTx/>
              <a:buSzTx/>
            </a:pPr>
            <a:r>
              <a:rPr sz="2000" dirty="0">
                <a:latin typeface="楷体_GB2312" pitchFamily="1" charset="-122"/>
                <a:ea typeface="楷体_GB2312" pitchFamily="1" charset="-122"/>
              </a:rPr>
              <a:t>这就是机器值与真值之间的误差！</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548640" y="1556385"/>
            <a:ext cx="7896860" cy="4222115"/>
          </a:xfrm>
          <a:prstGeom prst="rect">
            <a:avLst/>
          </a:prstGeom>
          <a:noFill/>
          <a:ln w="9525">
            <a:noFill/>
          </a:ln>
        </p:spPr>
        <p:txBody>
          <a:bodyPr wrap="square" anchor="t" anchorCtr="0">
            <a:noAutofit/>
          </a:bodyPr>
          <a:p>
            <a:pPr indent="457200">
              <a:lnSpc>
                <a:spcPct val="150000"/>
              </a:lnSpc>
              <a:buClrTx/>
              <a:buSzTx/>
            </a:pPr>
            <a:r>
              <a:rPr sz="2400" dirty="0">
                <a:latin typeface="楷体_GB2312" pitchFamily="1" charset="-122"/>
                <a:ea typeface="楷体_GB2312" pitchFamily="1" charset="-122"/>
              </a:rPr>
              <a:t>已知在爱国者导弹准备拦截飞毛腿导弹之前，已经连续工作了100小时，飞毛腿的速度大约为2000米/秒，则由于时钟计算误差而导致的距离误差是多少？ </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100小时相当于计数了100×60×60×10=36×10</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5次，因而导弹的时钟已经偏差了</a:t>
            </a:r>
            <a:br>
              <a:rPr sz="2400" dirty="0">
                <a:latin typeface="楷体_GB2312" pitchFamily="1" charset="-122"/>
                <a:ea typeface="楷体_GB2312" pitchFamily="1" charset="-122"/>
              </a:rPr>
            </a:br>
            <a:r>
              <a:rPr sz="2400" dirty="0">
                <a:latin typeface="楷体_GB2312" pitchFamily="1" charset="-122"/>
                <a:ea typeface="楷体_GB2312" pitchFamily="1" charset="-122"/>
              </a:rPr>
              <a:t>9.54 × 10 ^ </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-8</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 × 36 × 10</a:t>
            </a:r>
            <a:r>
              <a:rPr lang="en-US" sz="2400" dirty="0">
                <a:latin typeface="楷体_GB2312" pitchFamily="1" charset="-122"/>
                <a:ea typeface="楷体_GB2312" pitchFamily="1" charset="-122"/>
              </a:rPr>
              <a:t>^</a:t>
            </a:r>
            <a:r>
              <a:rPr sz="2400" dirty="0">
                <a:latin typeface="楷体_GB2312" pitchFamily="1" charset="-122"/>
                <a:ea typeface="楷体_GB2312" pitchFamily="1" charset="-122"/>
              </a:rPr>
              <a:t>5 </a:t>
            </a:r>
            <a:r>
              <a:rPr lang="en-US" sz="2400" dirty="0">
                <a:latin typeface="微软雅黑" panose="020B0503020204020204" charset="-122"/>
                <a:ea typeface="微软雅黑" panose="020B0503020204020204" charset="-122"/>
                <a:sym typeface="+mn-ea"/>
              </a:rPr>
              <a:t>≊</a:t>
            </a:r>
            <a:r>
              <a:rPr sz="2400" dirty="0">
                <a:latin typeface="楷体_GB2312" pitchFamily="1" charset="-122"/>
                <a:ea typeface="楷体_GB2312" pitchFamily="1" charset="-122"/>
              </a:rPr>
              <a:t>0.343秒。</a:t>
            </a:r>
            <a:endParaRPr sz="2400" dirty="0">
              <a:latin typeface="楷体_GB2312" pitchFamily="1" charset="-122"/>
              <a:ea typeface="楷体_GB2312" pitchFamily="1" charset="-122"/>
            </a:endParaRPr>
          </a:p>
          <a:p>
            <a:pPr indent="457200" algn="l">
              <a:lnSpc>
                <a:spcPct val="150000"/>
              </a:lnSpc>
              <a:buClrTx/>
              <a:buSzTx/>
            </a:pPr>
            <a:r>
              <a:rPr sz="2400" dirty="0">
                <a:latin typeface="楷体_GB2312" pitchFamily="1" charset="-122"/>
                <a:ea typeface="楷体_GB2312" pitchFamily="1" charset="-122"/>
              </a:rPr>
              <a:t>因此，距离误差是 2000×0.343秒 </a:t>
            </a:r>
            <a:r>
              <a:rPr sz="2400" dirty="0">
                <a:latin typeface="楷体_GB2312" pitchFamily="1" charset="-122"/>
                <a:ea typeface="楷体_GB2312" pitchFamily="1" charset="-122"/>
                <a:sym typeface="+mn-ea"/>
              </a:rPr>
              <a:t>≊</a:t>
            </a:r>
            <a:r>
              <a:rPr sz="2400" dirty="0">
                <a:latin typeface="楷体_GB2312" pitchFamily="1" charset="-122"/>
                <a:ea typeface="楷体_GB2312" pitchFamily="1" charset="-122"/>
              </a:rPr>
              <a:t> 687米</a:t>
            </a:r>
            <a:endParaRPr sz="24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29920" y="1657350"/>
            <a:ext cx="7648575" cy="4376420"/>
          </a:xfrm>
          <a:prstGeom prst="rect">
            <a:avLst/>
          </a:prstGeom>
          <a:noFill/>
          <a:ln w="9525">
            <a:noFill/>
          </a:ln>
        </p:spPr>
        <p:txBody>
          <a:bodyPr wrap="square" anchor="t" anchorCtr="0">
            <a:noAutofit/>
          </a:bodyPr>
          <a:p>
            <a:pPr lvl="0" indent="457200" algn="l">
              <a:lnSpc>
                <a:spcPct val="150000"/>
              </a:lnSpc>
              <a:buClrTx/>
              <a:buSzTx/>
            </a:pPr>
            <a:r>
              <a:rPr sz="2400" dirty="0">
                <a:latin typeface="楷体_GB2312" pitchFamily="1" charset="-122"/>
                <a:ea typeface="楷体_GB2312" pitchFamily="1" charset="-122"/>
                <a:sym typeface="+mn-ea"/>
              </a:rPr>
              <a:t>小故事：实际上，以色列方面已经发现了这个问题并于1991年2月11日知会了美国陆军及爱国者计划办公室（软件制造商）。以色列方面建议重新启动爱国者系统的电脑作为暂时解决方案，可是美国陆军方面却不知道每次需要间隔多少时间重新启动系统一次。1991年2月16日，制造商向美国陆军提供了更新软件，但这个软件最终却在飞毛腿导弹击中军营后的一天才运抵部队。</a:t>
            </a:r>
            <a:endParaRPr sz="2400" dirty="0">
              <a:latin typeface="楷体_GB2312" pitchFamily="1" charset="-122"/>
              <a:ea typeface="楷体_GB2312" pitchFamily="1" charset="-122"/>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90245" y="1628775"/>
            <a:ext cx="7900670" cy="4262120"/>
          </a:xfrm>
          <a:prstGeom prst="rect">
            <a:avLst/>
          </a:prstGeom>
          <a:noFill/>
          <a:ln w="9525">
            <a:noFill/>
          </a:ln>
        </p:spPr>
        <p:txBody>
          <a:bodyPr wrap="square" anchor="t" anchorCtr="0">
            <a:noAutofit/>
          </a:bodyPr>
          <a:p>
            <a:pPr indent="720090" algn="l">
              <a:lnSpc>
                <a:spcPct val="120000"/>
              </a:lnSpc>
              <a:buClrTx/>
              <a:buSzTx/>
              <a:buFont typeface="Wingdings" panose="05000000000000000000" charset="0"/>
              <a:buChar char="l"/>
            </a:pPr>
            <a:r>
              <a:rPr sz="2000" dirty="0">
                <a:latin typeface="楷体_GB2312" pitchFamily="1" charset="-122"/>
                <a:ea typeface="楷体_GB2312" pitchFamily="1" charset="-122"/>
              </a:rPr>
              <a:t>若x用float型表示，则x的机器数是什么？0.1与x的偏差是多少？系统运行100小时后的时钟偏差是多少？在飞毛腿速度为2000米/秒的情况下，预测的距离偏差为多少？</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0.1= 0.0 0011[0011]B = +1.1 0011 0011 0011 0011 0011 00B × 2 ^ -4，故x的机器数为0 011 1101 1 100 1100 1100 1100 1100 1100</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Float型仅24位有效位数，后面的有效位全被丢弃，故x与0.1之间的误差为：|x–0.1|=0.000 0000 0000 0000 0000 0000 0000 1100 [1100]…B。这个值等于2 ^ -24 × 0.1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5.96 × 10 ^ -9。100小时后时钟偏差5.96 × 10 ^ -9 × 36 × 10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5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0.0215秒。距离偏差0.0215 × 2000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43米。比爱国者导弹系统精确约16倍。 </a:t>
            </a:r>
            <a:endParaRPr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c) 爱国者导弹定位错误的例子</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624205" y="1628775"/>
            <a:ext cx="7837805" cy="3686810"/>
          </a:xfrm>
          <a:prstGeom prst="rect">
            <a:avLst/>
          </a:prstGeom>
          <a:noFill/>
          <a:ln w="9525">
            <a:noFill/>
          </a:ln>
        </p:spPr>
        <p:txBody>
          <a:bodyPr wrap="square" anchor="t" anchorCtr="0">
            <a:noAutofit/>
          </a:bodyPr>
          <a:p>
            <a:pPr indent="720090" algn="l">
              <a:lnSpc>
                <a:spcPct val="120000"/>
              </a:lnSpc>
              <a:buClrTx/>
              <a:buSzTx/>
              <a:buFont typeface="Wingdings" panose="05000000000000000000" charset="0"/>
              <a:buChar char="l"/>
            </a:pPr>
            <a:r>
              <a:rPr sz="2000" dirty="0">
                <a:latin typeface="楷体_GB2312" pitchFamily="1" charset="-122"/>
                <a:ea typeface="楷体_GB2312" pitchFamily="1" charset="-122"/>
              </a:rPr>
              <a:t>若用32位二进制定点小数x = 0.000 1100 1100 1100 1100 1100 1100 1101 B表示0.1，则误差比用float表示误差更大还是更小？</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当x = 0.000 1100 1100 1100 1100 1100 1100 1101 B时，与0.1之间的误差约为：|x–0.1|=0.000 0000 0000 0000 0000 0000 0000 0000 00 1100 [1100]…B。这个值等于2 ^ -30 × 0.1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9.31 × 10 ^ -11。100小时后时钟偏差9.31×10 ^ -11 × 36 × 10</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5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0.000335秒。预测的距离偏差仅为0.000335 × 2000 </a:t>
            </a:r>
            <a:r>
              <a:rPr lang="en-US" sz="2000" dirty="0">
                <a:latin typeface="楷体_GB2312" pitchFamily="1" charset="-122"/>
                <a:ea typeface="楷体_GB2312" pitchFamily="1" charset="-122"/>
              </a:rPr>
              <a:t>=</a:t>
            </a:r>
            <a:r>
              <a:rPr sz="2000" dirty="0">
                <a:latin typeface="楷体_GB2312" pitchFamily="1" charset="-122"/>
                <a:ea typeface="楷体_GB2312" pitchFamily="1" charset="-122"/>
              </a:rPr>
              <a:t> 0.67米。</a:t>
            </a:r>
            <a:endParaRPr sz="2000" dirty="0">
              <a:latin typeface="楷体_GB2312" pitchFamily="1" charset="-122"/>
              <a:ea typeface="楷体_GB2312" pitchFamily="1"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498475" y="1413510"/>
            <a:ext cx="8146415" cy="1016635"/>
          </a:xfrm>
          <a:prstGeom prst="rect">
            <a:avLst/>
          </a:prstGeom>
          <a:noFill/>
          <a:ln w="9525">
            <a:noFill/>
          </a:ln>
        </p:spPr>
        <p:txBody>
          <a:bodyPr wrap="square" anchor="t" anchorCtr="0">
            <a:noAutofit/>
          </a:bodyPr>
          <a:p>
            <a:pPr>
              <a:lnSpc>
                <a:spcPct val="150000"/>
              </a:lnSpc>
              <a:buClrTx/>
              <a:buSzTx/>
            </a:pPr>
            <a:r>
              <a:rPr lang="zh-CN" sz="2000" dirty="0">
                <a:latin typeface="楷体_GB2312" pitchFamily="1" charset="-122"/>
                <a:ea typeface="楷体_GB2312" pitchFamily="1" charset="-122"/>
              </a:rPr>
              <a:t>例：假定以下关系表达式在32位用补码表示的机器上执行，结果是什么？</a:t>
            </a:r>
            <a:endParaRPr lang="zh-CN" sz="2000" dirty="0">
              <a:latin typeface="楷体_GB2312" pitchFamily="1" charset="-122"/>
              <a:ea typeface="楷体_GB2312" pitchFamily="1" charset="-122"/>
            </a:endParaRPr>
          </a:p>
        </p:txBody>
      </p:sp>
      <p:pic>
        <p:nvPicPr>
          <p:cNvPr id="52" name="图片 52"/>
          <p:cNvPicPr>
            <a:picLocks noChangeAspect="1"/>
          </p:cNvPicPr>
          <p:nvPr>
            <p:custDataLst>
              <p:tags r:id="rId1"/>
            </p:custDataLst>
          </p:nvPr>
        </p:nvPicPr>
        <p:blipFill>
          <a:blip r:embed="rId2"/>
          <a:stretch>
            <a:fillRect/>
          </a:stretch>
        </p:blipFill>
        <p:spPr>
          <a:xfrm>
            <a:off x="827405" y="2132965"/>
            <a:ext cx="7327900" cy="3375025"/>
          </a:xfrm>
          <a:prstGeom prst="rect">
            <a:avLst/>
          </a:prstGeom>
        </p:spPr>
      </p:pic>
      <p:sp>
        <p:nvSpPr>
          <p:cNvPr id="2" name="文本框 8194"/>
          <p:cNvSpPr txBox="1"/>
          <p:nvPr>
            <p:custDataLst>
              <p:tags r:id="rId3"/>
            </p:custDataLst>
          </p:nvPr>
        </p:nvSpPr>
        <p:spPr>
          <a:xfrm>
            <a:off x="828040" y="5589270"/>
            <a:ext cx="5616575" cy="737870"/>
          </a:xfrm>
          <a:prstGeom prst="rect">
            <a:avLst/>
          </a:prstGeom>
          <a:noFill/>
          <a:ln w="9525">
            <a:noFill/>
          </a:ln>
        </p:spPr>
        <p:txBody>
          <a:bodyPr wrap="square" anchor="t" anchorCtr="0">
            <a:noAutofit/>
          </a:bodyPr>
          <a:p>
            <a:pPr>
              <a:lnSpc>
                <a:spcPct val="150000"/>
              </a:lnSpc>
              <a:buClrTx/>
              <a:buSzTx/>
            </a:pPr>
            <a:r>
              <a:rPr lang="zh-CN" sz="2000" dirty="0">
                <a:latin typeface="楷体_GB2312" pitchFamily="1" charset="-122"/>
                <a:ea typeface="楷体_GB2312" pitchFamily="1" charset="-122"/>
              </a:rPr>
              <a:t>带*的结果与常规预想的相反！</a:t>
            </a:r>
            <a:endParaRPr lang="zh-CN"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二、选择语句的机器级表示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8194"/>
          <p:cNvSpPr txBox="1"/>
          <p:nvPr>
            <p:custDataLst>
              <p:tags r:id="rId1"/>
            </p:custDataLst>
          </p:nvPr>
        </p:nvSpPr>
        <p:spPr>
          <a:xfrm>
            <a:off x="467995" y="1556385"/>
            <a:ext cx="3959860" cy="4471035"/>
          </a:xfrm>
          <a:prstGeom prst="rect">
            <a:avLst/>
          </a:prstGeom>
          <a:noFill/>
          <a:ln w="9525">
            <a:noFill/>
          </a:ln>
        </p:spPr>
        <p:txBody>
          <a:bodyPr wrap="square" anchor="t" anchorCtr="0">
            <a:noAutofit/>
          </a:bodyPr>
          <a:p>
            <a:pPr algn="l">
              <a:lnSpc>
                <a:spcPct val="120000"/>
              </a:lnSpc>
              <a:buClrTx/>
              <a:buSzTx/>
            </a:pPr>
            <a:r>
              <a:rPr sz="2000" dirty="0">
                <a:latin typeface="楷体_GB2312" pitchFamily="1" charset="-122"/>
                <a:ea typeface="楷体_GB2312" pitchFamily="1" charset="-122"/>
              </a:rPr>
              <a:t>1.if-else语句的机器级表示 </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例：</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#include &lt;stdio.h&gt;</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int main()</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flag;</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x = 3;</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int y = -1;</a:t>
            </a:r>
            <a:endParaRPr sz="2000" dirty="0">
              <a:latin typeface="楷体_GB2312" pitchFamily="1" charset="-122"/>
              <a:ea typeface="楷体_GB2312" pitchFamily="1" charset="-122"/>
            </a:endParaRPr>
          </a:p>
          <a:p>
            <a:pPr algn="l">
              <a:lnSpc>
                <a:spcPct val="120000"/>
              </a:lnSpc>
              <a:buClrTx/>
              <a:buSzTx/>
            </a:pPr>
            <a:r>
              <a:rPr lang="en-US" sz="2000" dirty="0">
                <a:latin typeface="楷体_GB2312" pitchFamily="1" charset="-122"/>
                <a:ea typeface="楷体_GB2312" pitchFamily="1" charset="-122"/>
              </a:rPr>
              <a:t>    </a:t>
            </a:r>
            <a:r>
              <a:rPr sz="2000" dirty="0">
                <a:latin typeface="楷体_GB2312" pitchFamily="1" charset="-122"/>
                <a:ea typeface="楷体_GB2312" pitchFamily="1" charset="-122"/>
              </a:rPr>
              <a:t>if (x &gt; 0 || y &gt; 0)</a:t>
            </a:r>
            <a:endParaRPr sz="2000" dirty="0">
              <a:latin typeface="楷体_GB2312" pitchFamily="1" charset="-122"/>
              <a:ea typeface="楷体_GB2312" pitchFamily="1" charset="-122"/>
            </a:endParaRPr>
          </a:p>
          <a:p>
            <a:pPr marL="457200" lvl="1" indent="457200" algn="l">
              <a:lnSpc>
                <a:spcPct val="120000"/>
              </a:lnSpc>
              <a:buClrTx/>
              <a:buSzTx/>
            </a:pPr>
            <a:r>
              <a:rPr sz="2000" dirty="0">
                <a:latin typeface="楷体_GB2312" pitchFamily="1" charset="-122"/>
                <a:ea typeface="楷体_GB2312" pitchFamily="1" charset="-122"/>
              </a:rPr>
              <a:t>flag = 1;</a:t>
            </a:r>
            <a:endParaRPr sz="2000" dirty="0">
              <a:latin typeface="楷体_GB2312" pitchFamily="1" charset="-122"/>
              <a:ea typeface="楷体_GB2312" pitchFamily="1" charset="-122"/>
            </a:endParaRPr>
          </a:p>
          <a:p>
            <a:pPr lvl="1" algn="l">
              <a:lnSpc>
                <a:spcPct val="120000"/>
              </a:lnSpc>
              <a:buClrTx/>
              <a:buSzTx/>
            </a:pPr>
            <a:r>
              <a:rPr sz="2000" dirty="0">
                <a:latin typeface="楷体_GB2312" pitchFamily="1" charset="-122"/>
                <a:ea typeface="楷体_GB2312" pitchFamily="1" charset="-122"/>
              </a:rPr>
              <a:t>else </a:t>
            </a:r>
            <a:endParaRPr sz="2000" dirty="0">
              <a:latin typeface="楷体_GB2312" pitchFamily="1" charset="-122"/>
              <a:ea typeface="楷体_GB2312" pitchFamily="1" charset="-122"/>
            </a:endParaRPr>
          </a:p>
          <a:p>
            <a:pPr lvl="2" algn="l">
              <a:lnSpc>
                <a:spcPct val="120000"/>
              </a:lnSpc>
              <a:buClrTx/>
              <a:buSzTx/>
            </a:pPr>
            <a:r>
              <a:rPr sz="2000" dirty="0">
                <a:latin typeface="楷体_GB2312" pitchFamily="1" charset="-122"/>
                <a:ea typeface="楷体_GB2312" pitchFamily="1" charset="-122"/>
              </a:rPr>
              <a:t>flag = 0;	</a:t>
            </a:r>
            <a:endParaRPr sz="2000" dirty="0">
              <a:latin typeface="楷体_GB2312" pitchFamily="1" charset="-122"/>
              <a:ea typeface="楷体_GB2312" pitchFamily="1" charset="-122"/>
            </a:endParaRPr>
          </a:p>
          <a:p>
            <a:pPr algn="l">
              <a:lnSpc>
                <a:spcPct val="120000"/>
              </a:lnSpc>
              <a:buClrTx/>
              <a:buSzTx/>
            </a:pPr>
            <a:endParaRPr sz="2000" dirty="0">
              <a:latin typeface="楷体_GB2312" pitchFamily="1" charset="-122"/>
              <a:ea typeface="楷体_GB2312" pitchFamily="1" charset="-122"/>
            </a:endParaRPr>
          </a:p>
        </p:txBody>
      </p:sp>
      <p:sp>
        <p:nvSpPr>
          <p:cNvPr id="2" name="文本框 8194"/>
          <p:cNvSpPr txBox="1"/>
          <p:nvPr>
            <p:custDataLst>
              <p:tags r:id="rId2"/>
            </p:custDataLst>
          </p:nvPr>
        </p:nvSpPr>
        <p:spPr>
          <a:xfrm>
            <a:off x="4427855" y="2409825"/>
            <a:ext cx="4377690" cy="1257935"/>
          </a:xfrm>
          <a:prstGeom prst="rect">
            <a:avLst/>
          </a:prstGeom>
          <a:noFill/>
          <a:ln w="9525">
            <a:noFill/>
          </a:ln>
        </p:spPr>
        <p:txBody>
          <a:bodyPr wrap="square" anchor="t" anchorCtr="0">
            <a:noAutofit/>
          </a:bodyPr>
          <a:p>
            <a:pPr indent="457200" algn="l">
              <a:lnSpc>
                <a:spcPct val="120000"/>
              </a:lnSpc>
              <a:buClrTx/>
              <a:buSzTx/>
            </a:pPr>
            <a:r>
              <a:rPr sz="2000" dirty="0">
                <a:latin typeface="楷体_GB2312" pitchFamily="1" charset="-122"/>
                <a:ea typeface="楷体_GB2312" pitchFamily="1" charset="-122"/>
              </a:rPr>
              <a:t>printf("flag = %d \n", flag);</a:t>
            </a:r>
            <a:endParaRPr sz="2000" dirty="0">
              <a:latin typeface="楷体_GB2312" pitchFamily="1" charset="-122"/>
              <a:ea typeface="楷体_GB2312" pitchFamily="1" charset="-122"/>
            </a:endParaRPr>
          </a:p>
          <a:p>
            <a:pPr indent="457200" algn="l">
              <a:lnSpc>
                <a:spcPct val="120000"/>
              </a:lnSpc>
              <a:buClrTx/>
              <a:buSzTx/>
            </a:pPr>
            <a:r>
              <a:rPr sz="2000" dirty="0">
                <a:latin typeface="楷体_GB2312" pitchFamily="1" charset="-122"/>
                <a:ea typeface="楷体_GB2312" pitchFamily="1" charset="-122"/>
              </a:rPr>
              <a:t>return 0;</a:t>
            </a:r>
            <a:endParaRPr sz="2000" dirty="0">
              <a:latin typeface="楷体_GB2312" pitchFamily="1" charset="-122"/>
              <a:ea typeface="楷体_GB2312" pitchFamily="1" charset="-122"/>
            </a:endParaRPr>
          </a:p>
          <a:p>
            <a:pPr algn="l">
              <a:lnSpc>
                <a:spcPct val="120000"/>
              </a:lnSpc>
              <a:buClrTx/>
              <a:buSzTx/>
            </a:pPr>
            <a:r>
              <a:rPr sz="2000" dirty="0">
                <a:latin typeface="楷体_GB2312" pitchFamily="1" charset="-122"/>
                <a:ea typeface="楷体_GB2312" pitchFamily="1" charset="-122"/>
              </a:rPr>
              <a:t>}</a:t>
            </a:r>
            <a:endParaRPr sz="2000" dirty="0">
              <a:latin typeface="楷体_GB2312" pitchFamily="1" charset="-122"/>
              <a:ea typeface="楷体_GB2312" pitchFamily="1"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1.if-else语句的机器级表示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54" name="图片 54"/>
          <p:cNvPicPr>
            <a:picLocks noChangeAspect="1"/>
          </p:cNvPicPr>
          <p:nvPr>
            <p:custDataLst>
              <p:tags r:id="rId1"/>
            </p:custDataLst>
          </p:nvPr>
        </p:nvPicPr>
        <p:blipFill>
          <a:blip r:embed="rId2"/>
          <a:stretch>
            <a:fillRect/>
          </a:stretch>
        </p:blipFill>
        <p:spPr>
          <a:xfrm>
            <a:off x="1043305" y="1844675"/>
            <a:ext cx="6918325" cy="279527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1.if-else语句的机器级表示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55" name="图片 55"/>
          <p:cNvPicPr>
            <a:picLocks noChangeAspect="1"/>
          </p:cNvPicPr>
          <p:nvPr>
            <p:custDataLst>
              <p:tags r:id="rId1"/>
            </p:custDataLst>
          </p:nvPr>
        </p:nvPicPr>
        <p:blipFill>
          <a:blip r:embed="rId2"/>
          <a:stretch>
            <a:fillRect/>
          </a:stretch>
        </p:blipFill>
        <p:spPr>
          <a:xfrm>
            <a:off x="1403350" y="1484630"/>
            <a:ext cx="6176010" cy="488061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484630"/>
            <a:ext cx="3385185" cy="4858385"/>
          </a:xfrm>
          <a:prstGeom prst="rect">
            <a:avLst/>
          </a:prstGeom>
          <a:noFill/>
          <a:ln w="9525">
            <a:noFill/>
          </a:ln>
        </p:spPr>
        <p:txBody>
          <a:bodyPr>
            <a:noAutofit/>
          </a:bodyPr>
          <a:p>
            <a:pPr marL="266700" indent="-266700">
              <a:lnSpc>
                <a:spcPct val="120000"/>
              </a:lnSpc>
            </a:pPr>
            <a:r>
              <a:rPr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x = 3;</a:t>
            </a:r>
            <a:endParaRPr sz="2000">
              <a:latin typeface="Times New Roman" panose="02020603050405020304" charset="0"/>
            </a:endParaRPr>
          </a:p>
          <a:p>
            <a:pPr marL="266700" indent="-266700">
              <a:lnSpc>
                <a:spcPct val="120000"/>
              </a:lnSpc>
            </a:pPr>
            <a:r>
              <a:rPr sz="2000">
                <a:latin typeface="Times New Roman" panose="02020603050405020304" charset="0"/>
              </a:rPr>
              <a:t>	int  y = -1;</a:t>
            </a:r>
            <a:endParaRPr sz="2000">
              <a:latin typeface="Times New Roman" panose="02020603050405020304" charset="0"/>
            </a:endParaRPr>
          </a:p>
          <a:p>
            <a:pPr marL="266700" indent="-266700">
              <a:lnSpc>
                <a:spcPct val="120000"/>
              </a:lnSpc>
            </a:pPr>
            <a:r>
              <a:rPr sz="2000">
                <a:latin typeface="Times New Roman" panose="02020603050405020304" charset="0"/>
              </a:rPr>
              <a:t>	int  z;</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indent="-266700">
              <a:lnSpc>
                <a:spcPct val="120000"/>
              </a:lnSpc>
            </a:pPr>
            <a:r>
              <a:rPr sz="2000">
                <a:latin typeface="Times New Roman" panose="02020603050405020304" charset="0"/>
              </a:rPr>
              <a:t>	char c;</a:t>
            </a:r>
            <a:endParaRPr sz="2000">
              <a:latin typeface="Times New Roman" panose="02020603050405020304" charset="0"/>
            </a:endParaRPr>
          </a:p>
          <a:p>
            <a:pPr marL="266700" indent="-266700">
              <a:lnSpc>
                <a:spcPct val="120000"/>
              </a:lnSpc>
            </a:pPr>
            <a:r>
              <a:rPr sz="2000">
                <a:latin typeface="Times New Roman" panose="02020603050405020304" charset="0"/>
              </a:rPr>
              <a:t>	c = getchar();</a:t>
            </a:r>
            <a:endParaRPr sz="2000">
              <a:latin typeface="Times New Roman" panose="02020603050405020304" charset="0"/>
            </a:endParaRPr>
          </a:p>
          <a:p>
            <a:pPr marL="266700" indent="-266700">
              <a:lnSpc>
                <a:spcPct val="120000"/>
              </a:lnSpc>
            </a:pPr>
            <a:r>
              <a:rPr sz="2000">
                <a:latin typeface="Times New Roman" panose="02020603050405020304" charset="0"/>
              </a:rPr>
              <a:t>	switch (c)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'a':</a:t>
            </a:r>
            <a:endParaRPr sz="2000">
              <a:latin typeface="Times New Roman" panose="02020603050405020304" charset="0"/>
            </a:endParaRPr>
          </a:p>
          <a:p>
            <a:pPr marL="266700" indent="-266700">
              <a:lnSpc>
                <a:spcPct val="120000"/>
              </a:lnSpc>
            </a:pP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4" name="文本框 3"/>
          <p:cNvSpPr txBox="1"/>
          <p:nvPr>
            <p:custDataLst>
              <p:tags r:id="rId1"/>
            </p:custDataLst>
          </p:nvPr>
        </p:nvSpPr>
        <p:spPr>
          <a:xfrm>
            <a:off x="4169410" y="1483995"/>
            <a:ext cx="4432300" cy="4858385"/>
          </a:xfrm>
          <a:prstGeom prst="rect">
            <a:avLst/>
          </a:prstGeom>
          <a:noFill/>
          <a:ln w="9525">
            <a:noFill/>
          </a:ln>
        </p:spPr>
        <p:txBody>
          <a:bodyPr>
            <a:noAutofit/>
          </a:bodyPr>
          <a:p>
            <a:pPr marL="266700" indent="-266700">
              <a:lnSpc>
                <a:spcPct val="120000"/>
              </a:lnSpc>
            </a:pPr>
            <a:r>
              <a:rPr sz="2000">
                <a:latin typeface="Times New Roman" panose="02020603050405020304" charset="0"/>
                <a:sym typeface="+mn-ea"/>
              </a:rPr>
              <a:t>		z = x + y;</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	</a:t>
            </a:r>
            <a:endParaRPr sz="2000">
              <a:latin typeface="Times New Roman" panose="02020603050405020304" charset="0"/>
            </a:endParaRPr>
          </a:p>
          <a:p>
            <a:pPr marL="266700">
              <a:lnSpc>
                <a:spcPct val="120000"/>
              </a:lnSpc>
            </a:pPr>
            <a:r>
              <a:rPr sz="2000">
                <a:latin typeface="Times New Roman" panose="02020603050405020304" charset="0"/>
              </a:rPr>
              <a:t>case '-':</a:t>
            </a:r>
            <a:endParaRPr sz="2000">
              <a:latin typeface="Times New Roman" panose="02020603050405020304" charset="0"/>
            </a:endParaRPr>
          </a:p>
          <a:p>
            <a:pPr marL="266700" indent="-266700">
              <a:lnSpc>
                <a:spcPct val="120000"/>
              </a:lnSpc>
            </a:pPr>
            <a:r>
              <a:rPr sz="2000">
                <a:latin typeface="Times New Roman" panose="02020603050405020304" charset="0"/>
              </a:rPr>
              <a:t>	case 's':</a:t>
            </a:r>
            <a:endParaRPr sz="2000">
              <a:latin typeface="Times New Roman" panose="02020603050405020304" charset="0"/>
            </a:endParaRPr>
          </a:p>
          <a:p>
            <a:pPr marL="266700" indent="-266700">
              <a:lnSpc>
                <a:spcPct val="120000"/>
              </a:lnSpc>
            </a:pPr>
            <a:r>
              <a:rPr sz="2000">
                <a:latin typeface="Times New Roman" panose="02020603050405020304" charset="0"/>
              </a:rPr>
              <a:t>		z = x - y;</a:t>
            </a:r>
            <a:endParaRPr sz="2000">
              <a:latin typeface="Times New Roman" panose="02020603050405020304" charset="0"/>
            </a:endParaRPr>
          </a:p>
          <a:p>
            <a:pPr marL="266700" indent="-266700">
              <a:lnSpc>
                <a:spcPct val="120000"/>
              </a:lnSpc>
            </a:pPr>
            <a:r>
              <a:rPr sz="2000">
                <a:latin typeface="Times New Roman" panose="02020603050405020304" charset="0"/>
              </a:rPr>
              <a:t>		break;</a:t>
            </a:r>
            <a:endParaRPr sz="2000">
              <a:latin typeface="Times New Roman" panose="02020603050405020304" charset="0"/>
            </a:endParaRPr>
          </a:p>
          <a:p>
            <a:pPr marL="266700" indent="-266700">
              <a:lnSpc>
                <a:spcPct val="120000"/>
              </a:lnSpc>
            </a:pPr>
            <a:r>
              <a:rPr sz="2000">
                <a:latin typeface="Times New Roman" panose="02020603050405020304" charset="0"/>
              </a:rPr>
              <a:t>	default:</a:t>
            </a:r>
            <a:endParaRPr sz="2000">
              <a:latin typeface="Times New Roman" panose="02020603050405020304" charset="0"/>
            </a:endParaRPr>
          </a:p>
          <a:p>
            <a:pPr marL="266700" indent="-266700">
              <a:lnSpc>
                <a:spcPct val="120000"/>
              </a:lnSpc>
            </a:pPr>
            <a:r>
              <a:rPr sz="2000">
                <a:latin typeface="Times New Roman" panose="02020603050405020304" charset="0"/>
              </a:rPr>
              <a:t>		z = 0;</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printf(" %d %c %d = %d \n", x, c, y, z);</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57" name="图片 57"/>
          <p:cNvPicPr>
            <a:picLocks noChangeAspect="1"/>
          </p:cNvPicPr>
          <p:nvPr>
            <p:custDataLst>
              <p:tags r:id="rId1"/>
            </p:custDataLst>
          </p:nvPr>
        </p:nvPicPr>
        <p:blipFill>
          <a:blip r:embed="rId2"/>
          <a:stretch>
            <a:fillRect/>
          </a:stretch>
        </p:blipFill>
        <p:spPr>
          <a:xfrm>
            <a:off x="1619885" y="1483995"/>
            <a:ext cx="6134100" cy="49587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63" name="图片 63"/>
          <p:cNvPicPr>
            <a:picLocks noChangeAspect="1"/>
          </p:cNvPicPr>
          <p:nvPr>
            <p:custDataLst>
              <p:tags r:id="rId1"/>
            </p:custDataLst>
          </p:nvPr>
        </p:nvPicPr>
        <p:blipFill>
          <a:blip r:embed="rId2"/>
          <a:stretch>
            <a:fillRect/>
          </a:stretch>
        </p:blipFill>
        <p:spPr>
          <a:xfrm>
            <a:off x="1691640" y="1163955"/>
            <a:ext cx="5530215" cy="569404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sym typeface="+mn-ea"/>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0" name="图片 716800"/>
          <p:cNvPicPr>
            <a:picLocks noChangeAspect="1"/>
          </p:cNvPicPr>
          <p:nvPr>
            <p:custDataLst>
              <p:tags r:id="rId1"/>
            </p:custDataLst>
          </p:nvPr>
        </p:nvPicPr>
        <p:blipFill>
          <a:blip r:embed="rId2"/>
          <a:stretch>
            <a:fillRect/>
          </a:stretch>
        </p:blipFill>
        <p:spPr>
          <a:xfrm>
            <a:off x="1331595" y="1412875"/>
            <a:ext cx="5947410" cy="2964180"/>
          </a:xfrm>
          <a:prstGeom prst="rect">
            <a:avLst/>
          </a:prstGeom>
        </p:spPr>
      </p:pic>
      <p:sp>
        <p:nvSpPr>
          <p:cNvPr id="100" name="文本框 99"/>
          <p:cNvSpPr txBox="1"/>
          <p:nvPr/>
        </p:nvSpPr>
        <p:spPr>
          <a:xfrm>
            <a:off x="1331595" y="4653280"/>
            <a:ext cx="2715260" cy="1938020"/>
          </a:xfrm>
          <a:prstGeom prst="rect">
            <a:avLst/>
          </a:prstGeom>
          <a:noFill/>
          <a:ln w="9525">
            <a:noFill/>
          </a:ln>
        </p:spPr>
        <p:txBody>
          <a:bodyPr wrap="square">
            <a:spAutoFit/>
          </a:bodyPr>
          <a:p>
            <a:pPr marL="266700" indent="-266700" algn="l">
              <a:lnSpc>
                <a:spcPct val="120000"/>
              </a:lnSpc>
              <a:buClrTx/>
              <a:buSzTx/>
            </a:pPr>
            <a:r>
              <a:rPr sz="2000">
                <a:latin typeface="Times New Roman" panose="02020603050405020304" charset="0"/>
                <a:ea typeface="宋体" panose="02010600030101010101" pitchFamily="2" charset="-122"/>
              </a:rPr>
              <a:t>用到的字符的</a:t>
            </a:r>
            <a:r>
              <a:rPr sz="2000">
                <a:latin typeface="Times New Roman" panose="02020603050405020304" charset="0"/>
              </a:rPr>
              <a:t>A</a:t>
            </a:r>
            <a:r>
              <a:rPr sz="2000">
                <a:latin typeface="Times New Roman" panose="02020603050405020304" charset="0"/>
                <a:ea typeface="宋体" panose="02010600030101010101" pitchFamily="2" charset="-122"/>
              </a:rPr>
              <a:t>SCII码：</a:t>
            </a:r>
            <a:r>
              <a:rPr sz="2000">
                <a:latin typeface="Times New Roman" panose="02020603050405020304" charset="0"/>
              </a:rPr>
              <a:t>‘+</a:t>
            </a:r>
            <a:r>
              <a:rPr sz="2000">
                <a:latin typeface="Times New Roman" panose="02020603050405020304" charset="0"/>
                <a:ea typeface="宋体" panose="02010600030101010101" pitchFamily="2" charset="-122"/>
              </a:rPr>
              <a:t>’：0</a:t>
            </a:r>
            <a:r>
              <a:rPr sz="2000">
                <a:latin typeface="Times New Roman" panose="02020603050405020304" charset="0"/>
              </a:rPr>
              <a:t>x</a:t>
            </a:r>
            <a:r>
              <a:rPr sz="2000">
                <a:latin typeface="Times New Roman" panose="02020603050405020304" charset="0"/>
                <a:ea typeface="宋体" panose="02010600030101010101" pitchFamily="2" charset="-122"/>
              </a:rPr>
              <a:t>2b</a:t>
            </a:r>
            <a:r>
              <a:rPr sz="2000">
                <a:latin typeface="Times New Roman" panose="02020603050405020304" charset="0"/>
              </a:rPr>
              <a:t>‘-</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x2d</a:t>
            </a:r>
            <a:r>
              <a:rPr sz="2000">
                <a:latin typeface="Times New Roman" panose="02020603050405020304" charset="0"/>
              </a:rPr>
              <a:t>‘a</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x61</a:t>
            </a:r>
            <a:r>
              <a:rPr sz="2000">
                <a:latin typeface="Times New Roman" panose="02020603050405020304" charset="0"/>
              </a:rPr>
              <a:t>‘s</a:t>
            </a:r>
            <a:r>
              <a:rPr sz="2000">
                <a:latin typeface="Times New Roman" panose="02020603050405020304" charset="0"/>
                <a:ea typeface="宋体" panose="02010600030101010101" pitchFamily="2" charset="-122"/>
              </a:rPr>
              <a:t>’：</a:t>
            </a:r>
            <a:r>
              <a:rPr sz="2000">
                <a:latin typeface="Times New Roman" panose="02020603050405020304" charset="0"/>
              </a:rPr>
              <a:t>0</a:t>
            </a:r>
            <a:r>
              <a:rPr sz="2000">
                <a:latin typeface="Times New Roman" panose="02020603050405020304" charset="0"/>
                <a:ea typeface="宋体" panose="02010600030101010101" pitchFamily="2" charset="-122"/>
              </a:rPr>
              <a:t>x73</a:t>
            </a:r>
            <a:endParaRPr sz="2000">
              <a:latin typeface="Times New Roman" panose="0202060305040502030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412875"/>
            <a:ext cx="3684905" cy="5172075"/>
          </a:xfrm>
          <a:prstGeom prst="rect">
            <a:avLst/>
          </a:prstGeom>
          <a:noFill/>
          <a:ln w="9525">
            <a:noFill/>
          </a:ln>
        </p:spPr>
        <p:txBody>
          <a:bodyPr>
            <a:noAutofit/>
          </a:bodyPr>
          <a:p>
            <a:pPr marL="266700" indent="-266700">
              <a:lnSpc>
                <a:spcPct val="120000"/>
              </a:lnSpc>
            </a:pPr>
            <a:r>
              <a:rPr sz="2000">
                <a:latin typeface="Times New Roman" panose="02020603050405020304" charset="0"/>
              </a:rPr>
              <a:t>例：使用跳转表实现switch语句</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result = 0;</a:t>
            </a:r>
            <a:endParaRPr sz="2000">
              <a:latin typeface="Times New Roman" panose="02020603050405020304" charset="0"/>
            </a:endParaRPr>
          </a:p>
          <a:p>
            <a:pPr marL="266700" indent="-266700">
              <a:lnSpc>
                <a:spcPct val="120000"/>
              </a:lnSpc>
            </a:pPr>
            <a:r>
              <a:rPr sz="2000">
                <a:latin typeface="Times New Roman" panose="02020603050405020304" charset="0"/>
              </a:rPr>
              <a:t>    int a = 12;</a:t>
            </a:r>
            <a:endParaRPr sz="2000">
              <a:latin typeface="Times New Roman" panose="02020603050405020304" charset="0"/>
            </a:endParaRPr>
          </a:p>
          <a:p>
            <a:pPr marL="266700" indent="-266700">
              <a:lnSpc>
                <a:spcPct val="120000"/>
              </a:lnSpc>
            </a:pPr>
            <a:r>
              <a:rPr sz="2000">
                <a:latin typeface="Times New Roman" panose="02020603050405020304" charset="0"/>
              </a:rPr>
              <a:t>    int c = 0;</a:t>
            </a:r>
            <a:endParaRPr sz="2000">
              <a:latin typeface="Times New Roman" panose="02020603050405020304" charset="0"/>
            </a:endParaRPr>
          </a:p>
          <a:p>
            <a:pPr marL="266700" indent="-266700">
              <a:lnSpc>
                <a:spcPct val="120000"/>
              </a:lnSpc>
            </a:pPr>
            <a:r>
              <a:rPr sz="2000">
                <a:latin typeface="Times New Roman" panose="02020603050405020304" charset="0"/>
              </a:rPr>
              <a:t>    int b = 10;</a:t>
            </a:r>
            <a:endParaRPr sz="2000">
              <a:latin typeface="Times New Roman" panose="02020603050405020304" charset="0"/>
            </a:endParaRPr>
          </a:p>
          <a:p>
            <a:pPr marL="266700" indent="-266700">
              <a:lnSpc>
                <a:spcPct val="120000"/>
              </a:lnSpc>
            </a:pPr>
            <a:r>
              <a:rPr sz="2000">
                <a:latin typeface="Times New Roman" panose="02020603050405020304" charset="0"/>
              </a:rPr>
              <a:t>    switch (a)</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case 15:</a:t>
            </a:r>
            <a:endParaRPr sz="2000">
              <a:latin typeface="Times New Roman" panose="02020603050405020304" charset="0"/>
            </a:endParaRPr>
          </a:p>
          <a:p>
            <a:pPr marL="266700" indent="-266700">
              <a:lnSpc>
                <a:spcPct val="120000"/>
              </a:lnSpc>
            </a:pPr>
            <a:r>
              <a:rPr sz="2000">
                <a:latin typeface="Times New Roman" panose="02020603050405020304" charset="0"/>
              </a:rPr>
              <a:t>            c = b &amp;0x0f;</a:t>
            </a:r>
            <a:endParaRPr sz="2000">
              <a:latin typeface="Times New Roman" panose="02020603050405020304" charset="0"/>
            </a:endParaRPr>
          </a:p>
          <a:p>
            <a:pPr marL="266700">
              <a:lnSpc>
                <a:spcPct val="120000"/>
              </a:lnSpc>
            </a:pPr>
            <a:r>
              <a:rPr sz="2000">
                <a:latin typeface="Times New Roman" panose="02020603050405020304" charset="0"/>
              </a:rPr>
              <a:t> </a:t>
            </a:r>
            <a:r>
              <a:rPr lang="en-US" sz="2000">
                <a:latin typeface="Times New Roman" panose="02020603050405020304" charset="0"/>
              </a:rPr>
              <a:t>   </a:t>
            </a:r>
            <a:r>
              <a:rPr sz="2000">
                <a:latin typeface="Times New Roman" panose="02020603050405020304" charset="0"/>
                <a:sym typeface="+mn-ea"/>
              </a:rPr>
              <a:t>case 10:</a:t>
            </a:r>
            <a:endParaRPr sz="2000">
              <a:latin typeface="Times New Roman" panose="02020603050405020304" charset="0"/>
              <a:sym typeface="+mn-ea"/>
            </a:endParaRPr>
          </a:p>
          <a:p>
            <a:pPr marL="266700" indent="457200">
              <a:lnSpc>
                <a:spcPct val="120000"/>
              </a:lnSpc>
            </a:pPr>
            <a:r>
              <a:rPr sz="2000">
                <a:latin typeface="Times New Roman" panose="02020603050405020304" charset="0"/>
                <a:sym typeface="+mn-ea"/>
              </a:rPr>
              <a:t>result = c + 50;</a:t>
            </a:r>
            <a:endParaRPr sz="2000">
              <a:latin typeface="Times New Roman" panose="02020603050405020304" charset="0"/>
            </a:endParaRPr>
          </a:p>
          <a:p>
            <a:pPr marL="266700">
              <a:lnSpc>
                <a:spcPct val="120000"/>
              </a:lnSpc>
            </a:pP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p:txBody>
      </p:sp>
      <p:sp>
        <p:nvSpPr>
          <p:cNvPr id="4" name="文本框 3"/>
          <p:cNvSpPr txBox="1"/>
          <p:nvPr>
            <p:custDataLst>
              <p:tags r:id="rId1"/>
            </p:custDataLst>
          </p:nvPr>
        </p:nvSpPr>
        <p:spPr>
          <a:xfrm>
            <a:off x="4715510" y="1341120"/>
            <a:ext cx="3675380" cy="5262880"/>
          </a:xfrm>
          <a:prstGeom prst="rect">
            <a:avLst/>
          </a:prstGeom>
          <a:noFill/>
          <a:ln w="9525">
            <a:noFill/>
          </a:ln>
        </p:spPr>
        <p:txBody>
          <a:bodyPr>
            <a:noAutofit/>
          </a:bodyPr>
          <a:p>
            <a:pPr marL="723900" lvl="1">
              <a:lnSpc>
                <a:spcPct val="120000"/>
              </a:lnSpc>
            </a:pPr>
            <a:r>
              <a:rPr sz="2000">
                <a:latin typeface="Times New Roman" panose="02020603050405020304" charset="0"/>
                <a:sym typeface="+mn-ea"/>
              </a:rPr>
              <a:t>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12:</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17:</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b + 50;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case 14:</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b;</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break;</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default: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result = a;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printf("%d\n", result);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return 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611505" y="1556385"/>
            <a:ext cx="7813040" cy="4210050"/>
          </a:xfrm>
          <a:prstGeom prst="rect">
            <a:avLst/>
          </a:prstGeom>
          <a:noFill/>
          <a:ln w="9525">
            <a:noFill/>
          </a:ln>
        </p:spPr>
        <p:txBody>
          <a:bodyPr>
            <a:noAutofit/>
          </a:bodyPr>
          <a:p>
            <a:pPr marL="266700" indent="266700">
              <a:lnSpc>
                <a:spcPct val="150000"/>
              </a:lnSpc>
            </a:pPr>
            <a:r>
              <a:rPr sz="2400">
                <a:latin typeface="Times New Roman" panose="02020603050405020304" charset="0"/>
              </a:rPr>
              <a:t>例：使用跳转表实现switch语句</a:t>
            </a:r>
            <a:endParaRPr sz="2400">
              <a:latin typeface="Times New Roman" panose="02020603050405020304" charset="0"/>
            </a:endParaRPr>
          </a:p>
          <a:p>
            <a:pPr marL="266700" indent="266700">
              <a:lnSpc>
                <a:spcPct val="150000"/>
              </a:lnSpc>
            </a:pPr>
            <a:r>
              <a:rPr sz="2400">
                <a:latin typeface="Times New Roman" panose="02020603050405020304" charset="0"/>
              </a:rPr>
              <a:t>每个分支的条件值为一个整数，因此可以用条件值和分支入口地址的对应关系，生成一个跳转表。通过输入变量在跳转表中进行查找，得到跳转的目的地址。</a:t>
            </a:r>
            <a:endParaRPr sz="2400">
              <a:latin typeface="Times New Roman" panose="02020603050405020304" charset="0"/>
            </a:endParaRPr>
          </a:p>
          <a:p>
            <a:pPr marL="266700" indent="266700">
              <a:lnSpc>
                <a:spcPct val="150000"/>
              </a:lnSpc>
            </a:pPr>
            <a:r>
              <a:rPr sz="2400">
                <a:latin typeface="Times New Roman" panose="02020603050405020304" charset="0"/>
              </a:rPr>
              <a:t>    </a:t>
            </a:r>
            <a:endParaRPr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2" name="图片 716812"/>
          <p:cNvPicPr>
            <a:picLocks noChangeAspect="1"/>
          </p:cNvPicPr>
          <p:nvPr>
            <p:custDataLst>
              <p:tags r:id="rId1"/>
            </p:custDataLst>
          </p:nvPr>
        </p:nvPicPr>
        <p:blipFill>
          <a:blip r:embed="rId2"/>
          <a:stretch>
            <a:fillRect/>
          </a:stretch>
        </p:blipFill>
        <p:spPr>
          <a:xfrm>
            <a:off x="1331595" y="1196340"/>
            <a:ext cx="6545580" cy="552513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6146" name="文本框 8194"/>
          <p:cNvSpPr txBox="1"/>
          <p:nvPr/>
        </p:nvSpPr>
        <p:spPr>
          <a:xfrm>
            <a:off x="588010" y="1701165"/>
            <a:ext cx="7904480" cy="3092450"/>
          </a:xfrm>
          <a:prstGeom prst="rect">
            <a:avLst/>
          </a:prstGeom>
          <a:noFill/>
          <a:ln w="9525">
            <a:noFill/>
          </a:ln>
        </p:spPr>
        <p:txBody>
          <a:bodyPr wrap="square" anchor="t" anchorCtr="0">
            <a:noAutofit/>
          </a:bodyPr>
          <a:p>
            <a:pPr>
              <a:lnSpc>
                <a:spcPct val="120000"/>
              </a:lnSpc>
              <a:buClrTx/>
              <a:buSzTx/>
            </a:pPr>
            <a:r>
              <a:rPr lang="zh-CN" sz="2000" dirty="0">
                <a:latin typeface="楷体_GB2312" pitchFamily="1" charset="-122"/>
                <a:ea typeface="楷体_GB2312" pitchFamily="1" charset="-122"/>
              </a:rPr>
              <a:t>例：</a:t>
            </a:r>
            <a:endParaRPr lang="zh-CN" sz="2000" dirty="0">
              <a:latin typeface="楷体_GB2312" pitchFamily="1" charset="-122"/>
              <a:ea typeface="楷体_GB2312" pitchFamily="1" charset="-122"/>
            </a:endParaRPr>
          </a:p>
          <a:p>
            <a:pPr indent="360045" algn="l">
              <a:lnSpc>
                <a:spcPct val="120000"/>
              </a:lnSpc>
              <a:buClrTx/>
              <a:buSzTx/>
            </a:pPr>
            <a:r>
              <a:rPr lang="zh-CN" sz="2000" dirty="0">
                <a:latin typeface="楷体_GB2312" pitchFamily="1" charset="-122"/>
                <a:ea typeface="楷体_GB2312" pitchFamily="1" charset="-122"/>
              </a:rPr>
              <a:t>a) 在有些32位系统上，C表达式-2147483648 &lt; 2147483647的执行结果为false。Why？</a:t>
            </a:r>
            <a:endParaRPr lang="zh-CN" sz="2000" dirty="0">
              <a:latin typeface="楷体_GB2312" pitchFamily="1" charset="-122"/>
              <a:ea typeface="楷体_GB2312" pitchFamily="1" charset="-122"/>
            </a:endParaRPr>
          </a:p>
          <a:p>
            <a:pPr indent="360045">
              <a:lnSpc>
                <a:spcPct val="120000"/>
              </a:lnSpc>
              <a:buClrTx/>
              <a:buSzTx/>
            </a:pPr>
            <a:r>
              <a:rPr lang="zh-CN" sz="2000" dirty="0">
                <a:latin typeface="楷体_GB2312" pitchFamily="1" charset="-122"/>
                <a:ea typeface="楷体_GB2312" pitchFamily="1" charset="-122"/>
              </a:rPr>
              <a:t>b) 若定义变量“int i=-2147483648;”，则“i &lt; 2147483647”的执行结果为true。Why？</a:t>
            </a:r>
            <a:endParaRPr lang="zh-CN" sz="2000" dirty="0">
              <a:latin typeface="楷体_GB2312" pitchFamily="1" charset="-122"/>
              <a:ea typeface="楷体_GB2312" pitchFamily="1" charset="-122"/>
            </a:endParaRPr>
          </a:p>
          <a:p>
            <a:pPr indent="360045">
              <a:lnSpc>
                <a:spcPct val="120000"/>
              </a:lnSpc>
              <a:buClrTx/>
              <a:buSzTx/>
            </a:pPr>
            <a:r>
              <a:rPr lang="zh-CN" sz="2000" dirty="0">
                <a:latin typeface="楷体_GB2312" pitchFamily="1" charset="-122"/>
                <a:ea typeface="楷体_GB2312" pitchFamily="1" charset="-122"/>
              </a:rPr>
              <a:t>c) 如果将表达式写成“-2147483647-1 &lt; 2147483647”，则结果会怎样呢？Why？</a:t>
            </a:r>
            <a:endParaRPr lang="zh-CN"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8" name="图片 716818"/>
          <p:cNvPicPr>
            <a:picLocks noChangeAspect="1"/>
          </p:cNvPicPr>
          <p:nvPr>
            <p:custDataLst>
              <p:tags r:id="rId1"/>
            </p:custDataLst>
          </p:nvPr>
        </p:nvPicPr>
        <p:blipFill>
          <a:blip r:embed="rId2"/>
          <a:stretch>
            <a:fillRect/>
          </a:stretch>
        </p:blipFill>
        <p:spPr>
          <a:xfrm>
            <a:off x="1403350" y="1196340"/>
            <a:ext cx="6405880" cy="562546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19" name="图片 716819"/>
          <p:cNvPicPr>
            <a:picLocks noChangeAspect="1"/>
          </p:cNvPicPr>
          <p:nvPr>
            <p:custDataLst>
              <p:tags r:id="rId1"/>
            </p:custDataLst>
          </p:nvPr>
        </p:nvPicPr>
        <p:blipFill>
          <a:blip r:embed="rId2"/>
          <a:stretch>
            <a:fillRect/>
          </a:stretch>
        </p:blipFill>
        <p:spPr>
          <a:xfrm>
            <a:off x="1331595" y="1772920"/>
            <a:ext cx="6678930" cy="1565910"/>
          </a:xfrm>
          <a:prstGeom prst="rect">
            <a:avLst/>
          </a:prstGeom>
        </p:spPr>
      </p:pic>
      <p:sp>
        <p:nvSpPr>
          <p:cNvPr id="3" name="文本框 2"/>
          <p:cNvSpPr txBox="1"/>
          <p:nvPr>
            <p:custDataLst>
              <p:tags r:id="rId3"/>
            </p:custDataLst>
          </p:nvPr>
        </p:nvSpPr>
        <p:spPr>
          <a:xfrm>
            <a:off x="1043305" y="3789045"/>
            <a:ext cx="7313930" cy="1607185"/>
          </a:xfrm>
          <a:prstGeom prst="rect">
            <a:avLst/>
          </a:prstGeom>
          <a:noFill/>
          <a:ln w="9525">
            <a:noFill/>
          </a:ln>
        </p:spPr>
        <p:txBody>
          <a:bodyPr>
            <a:noAutofit/>
          </a:bodyPr>
          <a:p>
            <a:pPr marL="266700" indent="266700">
              <a:lnSpc>
                <a:spcPct val="150000"/>
              </a:lnSpc>
            </a:pPr>
            <a:r>
              <a:rPr sz="2000">
                <a:latin typeface="Times New Roman" panose="02020603050405020304" charset="0"/>
              </a:rPr>
              <a:t>当执行到EIP = 0x565561d5时，EAX = 0x56558fd8。则由EIP = 0x565561e3处的指令可知，跳转表的首址为 EAX - 0x1fcc = 0x56558fd8 – 0x1fcc = 0x5655700c。</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3" name="文本框 2"/>
          <p:cNvSpPr txBox="1"/>
          <p:nvPr>
            <p:custDataLst>
              <p:tags r:id="rId1"/>
            </p:custDataLst>
          </p:nvPr>
        </p:nvSpPr>
        <p:spPr>
          <a:xfrm>
            <a:off x="539750" y="1556385"/>
            <a:ext cx="7313930" cy="1134110"/>
          </a:xfrm>
          <a:prstGeom prst="rect">
            <a:avLst/>
          </a:prstGeom>
          <a:noFill/>
          <a:ln w="9525">
            <a:noFill/>
          </a:ln>
        </p:spPr>
        <p:txBody>
          <a:bodyPr>
            <a:noAutofit/>
          </a:bodyPr>
          <a:p>
            <a:pPr marL="266700" indent="266700">
              <a:lnSpc>
                <a:spcPct val="150000"/>
              </a:lnSpc>
            </a:pPr>
            <a:r>
              <a:rPr sz="2000">
                <a:latin typeface="Times New Roman" panose="02020603050405020304" charset="0"/>
              </a:rPr>
              <a:t>跳转表按“相对”的条件值存放的“相对”的分支入口地址。</a:t>
            </a:r>
            <a:endParaRPr sz="2000">
              <a:latin typeface="Times New Roman" panose="02020603050405020304" charset="0"/>
            </a:endParaRPr>
          </a:p>
          <a:p>
            <a:pPr marL="266700" indent="266700">
              <a:lnSpc>
                <a:spcPct val="150000"/>
              </a:lnSpc>
            </a:pPr>
            <a:r>
              <a:rPr sz="2000">
                <a:latin typeface="Times New Roman" panose="02020603050405020304" charset="0"/>
              </a:rPr>
              <a:t>条件值和入口地址的对应表如下：</a:t>
            </a:r>
            <a:endParaRPr sz="2000">
              <a:latin typeface="Times New Roman" panose="02020603050405020304" charset="0"/>
            </a:endParaRPr>
          </a:p>
        </p:txBody>
      </p:sp>
      <p:graphicFrame>
        <p:nvGraphicFramePr>
          <p:cNvPr id="2" name="表格 1"/>
          <p:cNvGraphicFramePr/>
          <p:nvPr>
            <p:custDataLst>
              <p:tags r:id="rId2"/>
            </p:custDataLst>
          </p:nvPr>
        </p:nvGraphicFramePr>
        <p:xfrm>
          <a:off x="1118870" y="2820670"/>
          <a:ext cx="7298690" cy="3203575"/>
        </p:xfrm>
        <a:graphic>
          <a:graphicData uri="http://schemas.openxmlformats.org/drawingml/2006/table">
            <a:tbl>
              <a:tblPr/>
              <a:tblGrid>
                <a:gridCol w="1126490"/>
                <a:gridCol w="1104265"/>
                <a:gridCol w="2832735"/>
                <a:gridCol w="2235200"/>
              </a:tblGrid>
              <a:tr h="80073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条件值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跳转表索引值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分支入口地址</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跳转表项(</a:t>
                      </a:r>
                      <a:r>
                        <a:rPr lang="en-US" sz="2000" b="1">
                          <a:latin typeface="Times New Roman" panose="02020603050405020304" charset="0"/>
                          <a:cs typeface="Times New Roman" panose="02020603050405020304" charset="0"/>
                        </a:rPr>
                        <a:t>=</a:t>
                      </a:r>
                      <a:r>
                        <a:rPr lang="en-US" sz="2000" b="1">
                          <a:latin typeface="宋体" panose="02010600030101010101" pitchFamily="2" charset="-122"/>
                          <a:ea typeface="宋体" panose="02010600030101010101" pitchFamily="2" charset="-122"/>
                          <a:cs typeface="宋体" panose="02010600030101010101" pitchFamily="2" charset="-122"/>
                        </a:rPr>
                        <a:t>入口地址-</a:t>
                      </a:r>
                      <a:r>
                        <a:rPr lang="en-US" sz="2000" b="1">
                          <a:latin typeface="Times New Roman" panose="02020603050405020304" charset="0"/>
                          <a:cs typeface="Times New Roman" panose="02020603050405020304" charset="0"/>
                        </a:rPr>
                        <a:t>EAX)</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565561f7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ffffd21f</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x565561ee</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xffffd216</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d</a:t>
                      </a:r>
                      <a:r>
                        <a:rPr lang="en-US" sz="2000" b="1">
                          <a:latin typeface="Times New Roman" panose="02020603050405020304" charset="0"/>
                          <a:cs typeface="Times New Roman" panose="02020603050405020304" charset="0"/>
                        </a:rPr>
                        <a:t>efault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x56556215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2.switch的机器级表示</a:t>
            </a:r>
            <a:endParaRPr sz="3600">
              <a:solidFill>
                <a:schemeClr val="bg1"/>
              </a:solidFill>
              <a:latin typeface="华文新魏" panose="02010800040101010101" pitchFamily="2" charset="-122"/>
              <a:ea typeface="华文新魏" panose="02010800040101010101" pitchFamily="2" charset="-122"/>
            </a:endParaRPr>
          </a:p>
        </p:txBody>
      </p:sp>
      <p:graphicFrame>
        <p:nvGraphicFramePr>
          <p:cNvPr id="2" name="表格 1"/>
          <p:cNvGraphicFramePr/>
          <p:nvPr>
            <p:custDataLst>
              <p:tags r:id="rId1"/>
            </p:custDataLst>
          </p:nvPr>
        </p:nvGraphicFramePr>
        <p:xfrm>
          <a:off x="700405" y="1560830"/>
          <a:ext cx="7298690" cy="3213735"/>
        </p:xfrm>
        <a:graphic>
          <a:graphicData uri="http://schemas.openxmlformats.org/drawingml/2006/table">
            <a:tbl>
              <a:tblPr/>
              <a:tblGrid>
                <a:gridCol w="1126490"/>
                <a:gridCol w="1104265"/>
                <a:gridCol w="2832735"/>
                <a:gridCol w="2235200"/>
              </a:tblGrid>
              <a:tr h="81089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条件值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跳转表索引值</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分支入口地址</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跳转表项(</a:t>
                      </a:r>
                      <a:r>
                        <a:rPr lang="en-US" sz="2000" b="1">
                          <a:latin typeface="Times New Roman" panose="02020603050405020304" charset="0"/>
                          <a:cs typeface="Times New Roman" panose="02020603050405020304" charset="0"/>
                        </a:rPr>
                        <a:t>=</a:t>
                      </a:r>
                      <a:r>
                        <a:rPr lang="en-US" sz="2000" b="1">
                          <a:latin typeface="宋体" panose="02010600030101010101" pitchFamily="2" charset="-122"/>
                          <a:ea typeface="宋体" panose="02010600030101010101" pitchFamily="2" charset="-122"/>
                          <a:cs typeface="宋体" panose="02010600030101010101" pitchFamily="2" charset="-122"/>
                        </a:rPr>
                        <a:t>入口地址-</a:t>
                      </a:r>
                      <a:r>
                        <a:rPr lang="en-US" sz="2000" b="1">
                          <a:latin typeface="Times New Roman" panose="02020603050405020304" charset="0"/>
                          <a:cs typeface="Times New Roman" panose="02020603050405020304" charset="0"/>
                        </a:rPr>
                        <a:t>EAX)</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565561f7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0x</a:t>
                      </a:r>
                      <a:r>
                        <a:rPr lang="en-US" sz="2000" b="1">
                          <a:latin typeface="Times New Roman" panose="02020603050405020304" charset="0"/>
                          <a:cs typeface="Times New Roman" panose="02020603050405020304" charset="0"/>
                        </a:rPr>
                        <a:t>ffffd21f</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4</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x565561ee</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xffffd216</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1</a:t>
                      </a:r>
                      <a:r>
                        <a:rPr lang="en-US" sz="2000" b="1">
                          <a:latin typeface="Times New Roman" panose="02020603050405020304" charset="0"/>
                          <a:cs typeface="Times New Roman" panose="02020603050405020304" charset="0"/>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7</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x56556202</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xffffd22a</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685">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d</a:t>
                      </a:r>
                      <a:r>
                        <a:rPr lang="en-US" sz="2000" b="1">
                          <a:latin typeface="Times New Roman" panose="02020603050405020304" charset="0"/>
                          <a:cs typeface="Times New Roman" panose="02020603050405020304" charset="0"/>
                        </a:rPr>
                        <a:t>efault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x56556215</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b="1">
                          <a:latin typeface="宋体" panose="02010600030101010101" pitchFamily="2" charset="-122"/>
                          <a:ea typeface="宋体" panose="02010600030101010101" pitchFamily="2" charset="-122"/>
                          <a:cs typeface="宋体" panose="02010600030101010101" pitchFamily="2" charset="-122"/>
                        </a:rPr>
                        <a:t>0</a:t>
                      </a:r>
                      <a:r>
                        <a:rPr lang="en-US" sz="2000" b="1">
                          <a:latin typeface="Times New Roman" panose="02020603050405020304" charset="0"/>
                          <a:cs typeface="Times New Roman" panose="02020603050405020304" charset="0"/>
                        </a:rPr>
                        <a:t>xffffd23d</a:t>
                      </a:r>
                      <a:endParaRPr lang="en-US" altLang="en-US" sz="2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716821" name="图片 716821"/>
          <p:cNvPicPr>
            <a:picLocks noChangeAspect="1"/>
          </p:cNvPicPr>
          <p:nvPr>
            <p:custDataLst>
              <p:tags r:id="rId2"/>
            </p:custDataLst>
          </p:nvPr>
        </p:nvPicPr>
        <p:blipFill>
          <a:blip r:embed="rId3"/>
          <a:stretch>
            <a:fillRect/>
          </a:stretch>
        </p:blipFill>
        <p:spPr>
          <a:xfrm>
            <a:off x="683895" y="4869180"/>
            <a:ext cx="7444740" cy="137350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3.条件表达式的机器级表示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899795" y="1340485"/>
            <a:ext cx="6322695" cy="3743325"/>
          </a:xfrm>
          <a:prstGeom prst="rect">
            <a:avLst/>
          </a:prstGeom>
          <a:noFill/>
          <a:ln w="9525">
            <a:noFill/>
          </a:ln>
        </p:spPr>
        <p:txBody>
          <a:bodyPr>
            <a:noAutofit/>
          </a:bodyPr>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a;</a:t>
            </a:r>
            <a:endParaRPr sz="2000">
              <a:latin typeface="Times New Roman" panose="02020603050405020304" charset="0"/>
            </a:endParaRPr>
          </a:p>
          <a:p>
            <a:pPr marL="266700" indent="-266700">
              <a:lnSpc>
                <a:spcPct val="120000"/>
              </a:lnSpc>
            </a:pPr>
            <a:r>
              <a:rPr sz="2000">
                <a:latin typeface="Times New Roman" panose="02020603050405020304" charset="0"/>
              </a:rPr>
              <a:t>	int x;</a:t>
            </a:r>
            <a:endParaRPr sz="2000">
              <a:latin typeface="Times New Roman" panose="02020603050405020304" charset="0"/>
            </a:endParaRPr>
          </a:p>
          <a:p>
            <a:pPr marL="266700" indent="-266700">
              <a:lnSpc>
                <a:spcPct val="120000"/>
              </a:lnSpc>
            </a:pPr>
            <a:r>
              <a:rPr sz="2000">
                <a:latin typeface="Times New Roman" panose="02020603050405020304" charset="0"/>
              </a:rPr>
              <a:t>	scanf("%d", &amp;a);</a:t>
            </a:r>
            <a:endParaRPr sz="2000">
              <a:latin typeface="Times New Roman" panose="02020603050405020304" charset="0"/>
            </a:endParaRPr>
          </a:p>
          <a:p>
            <a:pPr marL="266700" indent="-266700">
              <a:lnSpc>
                <a:spcPct val="120000"/>
              </a:lnSpc>
            </a:pPr>
            <a:r>
              <a:rPr sz="2000">
                <a:latin typeface="Times New Roman" panose="02020603050405020304" charset="0"/>
              </a:rPr>
              <a:t>	x = a &gt; 0 ? a : a + 100;</a:t>
            </a:r>
            <a:endParaRPr sz="2000">
              <a:latin typeface="Times New Roman" panose="02020603050405020304" charset="0"/>
            </a:endParaRPr>
          </a:p>
          <a:p>
            <a:pPr marL="266700" indent="-266700">
              <a:lnSpc>
                <a:spcPct val="120000"/>
              </a:lnSpc>
            </a:pPr>
            <a:r>
              <a:rPr sz="2000">
                <a:latin typeface="Times New Roman" panose="02020603050405020304" charset="0"/>
              </a:rPr>
              <a:t>	printf("x = %d \n", x);</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pic>
        <p:nvPicPr>
          <p:cNvPr id="62" name="图片 62"/>
          <p:cNvPicPr>
            <a:picLocks noChangeAspect="1"/>
          </p:cNvPicPr>
          <p:nvPr>
            <p:custDataLst>
              <p:tags r:id="rId2"/>
            </p:custDataLst>
          </p:nvPr>
        </p:nvPicPr>
        <p:blipFill>
          <a:blip r:embed="rId3"/>
          <a:stretch>
            <a:fillRect/>
          </a:stretch>
        </p:blipFill>
        <p:spPr>
          <a:xfrm>
            <a:off x="971550" y="5156835"/>
            <a:ext cx="6894830" cy="130048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3.条件表达式的机器级表示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1" name="图片 716801"/>
          <p:cNvPicPr>
            <a:picLocks noChangeAspect="1"/>
          </p:cNvPicPr>
          <p:nvPr>
            <p:custDataLst>
              <p:tags r:id="rId1"/>
            </p:custDataLst>
          </p:nvPr>
        </p:nvPicPr>
        <p:blipFill>
          <a:blip r:embed="rId2"/>
          <a:stretch>
            <a:fillRect/>
          </a:stretch>
        </p:blipFill>
        <p:spPr>
          <a:xfrm>
            <a:off x="1115695" y="1340485"/>
            <a:ext cx="6610985" cy="533209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三、循环结构的机器级表示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76885" y="1485265"/>
            <a:ext cx="4362450" cy="4527550"/>
          </a:xfrm>
          <a:prstGeom prst="rect">
            <a:avLst/>
          </a:prstGeom>
          <a:noFill/>
          <a:ln w="9525">
            <a:noFill/>
          </a:ln>
        </p:spPr>
        <p:txBody>
          <a:bodyPr>
            <a:noAutofit/>
          </a:bodyPr>
          <a:p>
            <a:pPr marL="266700" indent="-266700">
              <a:lnSpc>
                <a:spcPct val="120000"/>
              </a:lnSpc>
            </a:pPr>
            <a:r>
              <a:rPr sz="2000">
                <a:latin typeface="Times New Roman" panose="02020603050405020304" charset="0"/>
              </a:rPr>
              <a:t>1.do-while循环的机器级表示 </a:t>
            </a:r>
            <a:endParaRPr sz="2000">
              <a:latin typeface="Times New Roman" panose="02020603050405020304" charset="0"/>
            </a:endParaRPr>
          </a:p>
          <a:p>
            <a:pPr marL="266700" indent="-266700">
              <a:lnSpc>
                <a:spcPct val="120000"/>
              </a:lnSpc>
            </a:pPr>
            <a:r>
              <a:rPr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a:lnSpc>
                <a:spcPct val="120000"/>
              </a:lnSpc>
            </a:pPr>
            <a:r>
              <a:rPr sz="2000">
                <a:latin typeface="Times New Roman" panose="02020603050405020304" charset="0"/>
              </a:rPr>
              <a:t>int result = 0;</a:t>
            </a:r>
            <a:endParaRPr sz="2000">
              <a:latin typeface="Times New Roman" panose="02020603050405020304" charset="0"/>
            </a:endParaRPr>
          </a:p>
          <a:p>
            <a:pPr marL="266700" indent="-266700">
              <a:lnSpc>
                <a:spcPct val="120000"/>
              </a:lnSpc>
            </a:pPr>
            <a:r>
              <a:rPr sz="2000">
                <a:latin typeface="Times New Roman" panose="02020603050405020304" charset="0"/>
              </a:rPr>
              <a:t>	do</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result += i;</a:t>
            </a:r>
            <a:endParaRPr sz="2000">
              <a:latin typeface="Times New Roman" panose="02020603050405020304" charset="0"/>
            </a:endParaRPr>
          </a:p>
          <a:p>
            <a:pPr marL="266700" indent="-266700">
              <a:lnSpc>
                <a:spcPct val="120000"/>
              </a:lnSpc>
            </a:pPr>
            <a:r>
              <a:rPr sz="2000">
                <a:latin typeface="Times New Roman" panose="02020603050405020304" charset="0"/>
              </a:rPr>
              <a:t>		i++;</a:t>
            </a:r>
            <a:endParaRPr sz="2000">
              <a:latin typeface="Times New Roman" panose="02020603050405020304" charset="0"/>
            </a:endParaRPr>
          </a:p>
          <a:p>
            <a:pPr marL="266700" indent="-266700">
              <a:lnSpc>
                <a:spcPct val="120000"/>
              </a:lnSpc>
            </a:pPr>
            <a:r>
              <a:rPr sz="2000">
                <a:latin typeface="Times New Roman" panose="02020603050405020304" charset="0"/>
              </a:rPr>
              <a:t>	} </a:t>
            </a: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2" name="文本框 1"/>
          <p:cNvSpPr txBox="1"/>
          <p:nvPr>
            <p:custDataLst>
              <p:tags r:id="rId2"/>
            </p:custDataLst>
          </p:nvPr>
        </p:nvSpPr>
        <p:spPr>
          <a:xfrm>
            <a:off x="5003800" y="2132965"/>
            <a:ext cx="4019550" cy="1710055"/>
          </a:xfrm>
          <a:prstGeom prst="rect">
            <a:avLst/>
          </a:prstGeom>
          <a:noFill/>
          <a:ln w="9525">
            <a:noFill/>
          </a:ln>
        </p:spPr>
        <p:txBody>
          <a:bodyPr>
            <a:noAutofit/>
          </a:bodyPr>
          <a:p>
            <a:pPr marL="266700" indent="-266700">
              <a:lnSpc>
                <a:spcPct val="120000"/>
              </a:lnSpc>
            </a:pPr>
            <a:r>
              <a:rPr sz="2000">
                <a:latin typeface="Times New Roman" panose="02020603050405020304" charset="0"/>
              </a:rPr>
              <a:t>	while (i &lt;= 10);</a:t>
            </a:r>
            <a:endParaRPr sz="2000">
              <a:latin typeface="Times New Roman" panose="02020603050405020304" charset="0"/>
            </a:endParaRPr>
          </a:p>
          <a:p>
            <a:pPr marL="266700" indent="-266700">
              <a:lnSpc>
                <a:spcPct val="120000"/>
              </a:lnSpc>
            </a:pPr>
            <a:r>
              <a:rPr sz="2000">
                <a:latin typeface="Times New Roman" panose="02020603050405020304" charset="0"/>
              </a:rPr>
              <a:t>	printf("result = %d \n", result);</a:t>
            </a:r>
            <a:endParaRPr sz="2000">
              <a:latin typeface="Times New Roman" panose="02020603050405020304" charset="0"/>
            </a:endParaRPr>
          </a:p>
          <a:p>
            <a:pPr marL="266700" indent="-266700">
              <a:lnSpc>
                <a:spcPct val="120000"/>
              </a:lnSpc>
            </a:pPr>
            <a:r>
              <a:rPr sz="2000">
                <a:latin typeface="Times New Roman" panose="02020603050405020304" charset="0"/>
              </a:rPr>
              <a:t>	return 0;</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1.do-while循环的机器级表示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716803" name="图片 716803"/>
          <p:cNvPicPr>
            <a:picLocks noChangeAspect="1"/>
          </p:cNvPicPr>
          <p:nvPr>
            <p:custDataLst>
              <p:tags r:id="rId1"/>
            </p:custDataLst>
          </p:nvPr>
        </p:nvPicPr>
        <p:blipFill>
          <a:blip r:embed="rId2"/>
          <a:stretch>
            <a:fillRect/>
          </a:stretch>
        </p:blipFill>
        <p:spPr>
          <a:xfrm>
            <a:off x="1043305" y="1772920"/>
            <a:ext cx="7111365" cy="387731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1.do-while循环的机器级表示 </a:t>
            </a:r>
            <a:endParaRPr sz="3600">
              <a:solidFill>
                <a:schemeClr val="bg1"/>
              </a:solidFill>
              <a:latin typeface="华文新魏" panose="02010800040101010101" pitchFamily="2" charset="-122"/>
              <a:ea typeface="华文新魏" panose="02010800040101010101" pitchFamily="2" charset="-122"/>
            </a:endParaRPr>
          </a:p>
        </p:txBody>
      </p:sp>
      <p:pic>
        <p:nvPicPr>
          <p:cNvPr id="716804" name="图片 716804"/>
          <p:cNvPicPr>
            <a:picLocks noChangeAspect="1"/>
          </p:cNvPicPr>
          <p:nvPr>
            <p:custDataLst>
              <p:tags r:id="rId1"/>
            </p:custDataLst>
          </p:nvPr>
        </p:nvPicPr>
        <p:blipFill>
          <a:blip r:embed="rId2"/>
          <a:stretch>
            <a:fillRect/>
          </a:stretch>
        </p:blipFill>
        <p:spPr>
          <a:xfrm>
            <a:off x="1043305" y="1700530"/>
            <a:ext cx="7070090" cy="37020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76885" y="1485265"/>
            <a:ext cx="4362450" cy="4527550"/>
          </a:xfrm>
          <a:prstGeom prst="rect">
            <a:avLst/>
          </a:prstGeom>
          <a:noFill/>
          <a:ln w="9525">
            <a:noFill/>
          </a:ln>
        </p:spPr>
        <p:txBody>
          <a:bodyPr>
            <a:noAutofit/>
          </a:bodyPr>
          <a:p>
            <a:pPr marL="266700" indent="-266700">
              <a:lnSpc>
                <a:spcPct val="120000"/>
              </a:lnSpc>
            </a:pPr>
            <a:r>
              <a:rPr lang="zh-CN" sz="2000">
                <a:latin typeface="Times New Roman" panose="02020603050405020304" charset="0"/>
              </a:rPr>
              <a:t>例：</a:t>
            </a:r>
            <a:endParaRPr sz="2000">
              <a:latin typeface="Times New Roman" panose="02020603050405020304" charset="0"/>
            </a:endParaRPr>
          </a:p>
          <a:p>
            <a:pPr marL="266700" indent="-266700">
              <a:lnSpc>
                <a:spcPct val="120000"/>
              </a:lnSpc>
            </a:pPr>
            <a:r>
              <a:rPr sz="2000">
                <a:latin typeface="Times New Roman" panose="02020603050405020304" charset="0"/>
              </a:rPr>
              <a:t>#include &lt;stdio.h&gt;</a:t>
            </a:r>
            <a:endParaRPr sz="2000">
              <a:latin typeface="Times New Roman" panose="02020603050405020304" charset="0"/>
            </a:endParaRPr>
          </a:p>
          <a:p>
            <a:pPr marL="266700" indent="-266700">
              <a:lnSpc>
                <a:spcPct val="120000"/>
              </a:lnSpc>
            </a:pPr>
            <a:r>
              <a:rPr sz="2000">
                <a:latin typeface="Times New Roman" panose="02020603050405020304" charset="0"/>
              </a:rPr>
              <a:t>int main()</a:t>
            </a:r>
            <a:endParaRPr sz="2000">
              <a:latin typeface="Times New Roman" panose="02020603050405020304" charset="0"/>
            </a:endParaRPr>
          </a:p>
          <a:p>
            <a:pPr marL="266700" indent="-266700">
              <a:lnSpc>
                <a:spcPct val="120000"/>
              </a:lnSpc>
            </a:pPr>
            <a:r>
              <a:rPr sz="2000">
                <a:latin typeface="Times New Roman" panose="02020603050405020304" charset="0"/>
              </a:rPr>
              <a:t>{</a:t>
            </a:r>
            <a:endParaRPr sz="2000">
              <a:latin typeface="Times New Roman" panose="02020603050405020304" charset="0"/>
            </a:endParaRPr>
          </a:p>
          <a:p>
            <a:pPr marL="266700" indent="-266700">
              <a:lnSpc>
                <a:spcPct val="120000"/>
              </a:lnSpc>
            </a:pPr>
            <a:r>
              <a:rPr sz="2000">
                <a:latin typeface="Times New Roman" panose="02020603050405020304" charset="0"/>
              </a:rPr>
              <a:t>	int i = 1;</a:t>
            </a:r>
            <a:endParaRPr sz="2000">
              <a:latin typeface="Times New Roman" panose="02020603050405020304" charset="0"/>
            </a:endParaRPr>
          </a:p>
          <a:p>
            <a:pPr marL="266700" indent="-266700">
              <a:lnSpc>
                <a:spcPct val="120000"/>
              </a:lnSpc>
            </a:pPr>
            <a:r>
              <a:rPr sz="2000">
                <a:latin typeface="Times New Roman" panose="02020603050405020304" charset="0"/>
              </a:rPr>
              <a:t>	int n = 100;</a:t>
            </a:r>
            <a:endParaRPr sz="2000">
              <a:latin typeface="Times New Roman" panose="02020603050405020304" charset="0"/>
            </a:endParaRPr>
          </a:p>
          <a:p>
            <a:pPr marL="266700" indent="-266700">
              <a:lnSpc>
                <a:spcPct val="120000"/>
              </a:lnSpc>
            </a:pPr>
            <a:r>
              <a:rPr sz="2000">
                <a:latin typeface="Times New Roman" panose="02020603050405020304" charset="0"/>
              </a:rPr>
              <a:t>	int result = 0;</a:t>
            </a:r>
            <a:endParaRPr sz="2000">
              <a:latin typeface="Times New Roman" panose="02020603050405020304" charset="0"/>
            </a:endParaRPr>
          </a:p>
          <a:p>
            <a:pPr marL="266700" indent="-266700">
              <a:lnSpc>
                <a:spcPct val="120000"/>
              </a:lnSpc>
            </a:pPr>
            <a:r>
              <a:rPr sz="2000">
                <a:latin typeface="Times New Roman" panose="02020603050405020304" charset="0"/>
              </a:rPr>
              <a:t>	while (i &lt;= n)</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r>
              <a:rPr sz="2000">
                <a:latin typeface="Times New Roman" panose="02020603050405020304" charset="0"/>
              </a:rPr>
              <a:t>		result += i;</a:t>
            </a:r>
            <a:endParaRPr sz="2000">
              <a:latin typeface="Times New Roman" panose="02020603050405020304" charset="0"/>
            </a:endParaRPr>
          </a:p>
          <a:p>
            <a:pPr marL="266700" indent="-266700">
              <a:lnSpc>
                <a:spcPct val="120000"/>
              </a:lnSpc>
            </a:pPr>
            <a:r>
              <a:rPr sz="2000">
                <a:latin typeface="Times New Roman" panose="02020603050405020304" charset="0"/>
              </a:rPr>
              <a:t>		i++;</a:t>
            </a:r>
            <a:endParaRPr sz="2000">
              <a:latin typeface="Times New Roman" panose="02020603050405020304" charset="0"/>
            </a:endParaRPr>
          </a:p>
          <a:p>
            <a:pPr marL="266700" indent="-266700">
              <a:lnSpc>
                <a:spcPct val="120000"/>
              </a:lnSpc>
            </a:pPr>
            <a:r>
              <a:rPr sz="2000">
                <a:latin typeface="Times New Roman" panose="02020603050405020304" charset="0"/>
              </a:rPr>
              <a:t>	}</a:t>
            </a:r>
            <a:endParaRPr sz="2000">
              <a:latin typeface="Times New Roman" panose="02020603050405020304" charset="0"/>
            </a:endParaRPr>
          </a:p>
          <a:p>
            <a:pPr marL="266700" indent="-266700">
              <a:lnSpc>
                <a:spcPct val="120000"/>
              </a:lnSpc>
            </a:pPr>
            <a:endParaRPr sz="2000">
              <a:latin typeface="Times New Roman" panose="02020603050405020304" charset="0"/>
            </a:endParaRPr>
          </a:p>
        </p:txBody>
      </p:sp>
      <p:sp>
        <p:nvSpPr>
          <p:cNvPr id="2" name="文本框 1"/>
          <p:cNvSpPr txBox="1"/>
          <p:nvPr>
            <p:custDataLst>
              <p:tags r:id="rId2"/>
            </p:custDataLst>
          </p:nvPr>
        </p:nvSpPr>
        <p:spPr>
          <a:xfrm>
            <a:off x="4716780" y="1844675"/>
            <a:ext cx="4019550" cy="1710055"/>
          </a:xfrm>
          <a:prstGeom prst="rect">
            <a:avLst/>
          </a:prstGeom>
          <a:noFill/>
          <a:ln w="9525">
            <a:noFill/>
          </a:ln>
        </p:spPr>
        <p:txBody>
          <a:bodyPr>
            <a:noAutofit/>
          </a:bodyPr>
          <a:p>
            <a:pPr marL="266700" indent="-266700">
              <a:lnSpc>
                <a:spcPct val="120000"/>
              </a:lnSpc>
            </a:pPr>
            <a:r>
              <a:rPr sz="2000">
                <a:latin typeface="Times New Roman" panose="02020603050405020304" charset="0"/>
                <a:sym typeface="+mn-ea"/>
              </a:rPr>
              <a:t>	printf("result = %d \n", result);</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	return 0;</a:t>
            </a:r>
            <a:endParaRPr sz="2000">
              <a:latin typeface="Times New Roman" panose="02020603050405020304" charset="0"/>
            </a:endParaRPr>
          </a:p>
          <a:p>
            <a:pPr marL="266700" indent="-266700">
              <a:lnSpc>
                <a:spcPct val="120000"/>
              </a:lnSpc>
            </a:pPr>
            <a:r>
              <a:rPr sz="2000">
                <a:latin typeface="Times New Roman" panose="02020603050405020304" charset="0"/>
                <a:sym typeface="+mn-ea"/>
              </a:rPr>
              <a:t>}</a:t>
            </a:r>
            <a:endParaRPr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498475" y="1628775"/>
            <a:ext cx="8055610" cy="3934460"/>
          </a:xfrm>
          <a:prstGeom prst="rect">
            <a:avLst/>
          </a:prstGeom>
          <a:noFill/>
          <a:ln w="9525">
            <a:noFill/>
          </a:ln>
        </p:spPr>
        <p:txBody>
          <a:bodyPr wrap="square" anchor="t" anchorCtr="0">
            <a:noAutofit/>
          </a:bodyPr>
          <a:p>
            <a:pPr indent="360045" algn="l">
              <a:lnSpc>
                <a:spcPct val="150000"/>
              </a:lnSpc>
              <a:buClrTx/>
              <a:buSzTx/>
            </a:pPr>
            <a:r>
              <a:rPr lang="zh-CN" sz="2000" dirty="0">
                <a:latin typeface="楷体_GB2312" pitchFamily="1" charset="-122"/>
                <a:ea typeface="楷体_GB2312" pitchFamily="1" charset="-122"/>
                <a:sym typeface="+mn-ea"/>
              </a:rPr>
              <a:t>a) 在有些32位系统上，C表达式-2147483648 &lt; 2147483647的执行结果为false。Why？</a:t>
            </a:r>
            <a:endParaRPr lang="zh-CN" sz="2000" dirty="0">
              <a:latin typeface="楷体_GB2312" pitchFamily="1" charset="-122"/>
              <a:ea typeface="楷体_GB2312" pitchFamily="1" charset="-122"/>
              <a:sym typeface="+mn-ea"/>
            </a:endParaRPr>
          </a:p>
          <a:p>
            <a:pPr indent="360045" algn="l">
              <a:lnSpc>
                <a:spcPct val="150000"/>
              </a:lnSpc>
              <a:buClrTx/>
              <a:buSzTx/>
            </a:pPr>
            <a:r>
              <a:rPr lang="zh-CN" sz="2000" dirty="0">
                <a:latin typeface="楷体_GB2312" pitchFamily="1" charset="-122"/>
                <a:ea typeface="楷体_GB2312" pitchFamily="1" charset="-122"/>
              </a:rPr>
              <a:t>在ISO C90标准下 ，</a:t>
            </a:r>
            <a:r>
              <a:rPr lang="en-US" altLang="zh-CN" sz="2000" dirty="0">
                <a:latin typeface="楷体_GB2312" pitchFamily="1" charset="-122"/>
                <a:ea typeface="楷体_GB2312" pitchFamily="1" charset="-122"/>
              </a:rPr>
              <a:t>-</a:t>
            </a:r>
            <a:r>
              <a:rPr lang="zh-CN" sz="2000" dirty="0">
                <a:latin typeface="楷体_GB2312" pitchFamily="1" charset="-122"/>
                <a:ea typeface="楷体_GB2312" pitchFamily="1" charset="-122"/>
              </a:rPr>
              <a:t>2147483648为unsigned int型，因此</a:t>
            </a:r>
            <a:br>
              <a:rPr lang="zh-CN" sz="2000" dirty="0">
                <a:latin typeface="楷体_GB2312" pitchFamily="1" charset="-122"/>
                <a:ea typeface="楷体_GB2312" pitchFamily="1" charset="-122"/>
              </a:rPr>
            </a:br>
            <a:r>
              <a:rPr lang="en-US" altLang="zh-CN" sz="2000" dirty="0">
                <a:latin typeface="楷体_GB2312" pitchFamily="1" charset="-122"/>
                <a:ea typeface="楷体_GB2312" pitchFamily="1" charset="-122"/>
              </a:rPr>
              <a:t>“</a:t>
            </a:r>
            <a:r>
              <a:rPr lang="zh-CN" sz="2000" dirty="0">
                <a:latin typeface="楷体_GB2312" pitchFamily="1" charset="-122"/>
                <a:ea typeface="楷体_GB2312" pitchFamily="1" charset="-122"/>
              </a:rPr>
              <a:t>-2147483648 &lt; 2147483647”按无符号数比较，10……0B比01……1</a:t>
            </a:r>
            <a:r>
              <a:rPr lang="en-US" altLang="zh-CN" sz="2000" dirty="0">
                <a:latin typeface="楷体_GB2312" pitchFamily="1" charset="-122"/>
                <a:ea typeface="楷体_GB2312" pitchFamily="1" charset="-122"/>
              </a:rPr>
              <a:t>B</a:t>
            </a:r>
            <a:r>
              <a:rPr lang="zh-CN" sz="2000" dirty="0">
                <a:latin typeface="楷体_GB2312" pitchFamily="1" charset="-122"/>
                <a:ea typeface="楷体_GB2312" pitchFamily="1" charset="-122"/>
              </a:rPr>
              <a:t>大，结果为false。</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在ISO C99标准下，2147483648为long long型，因此</a:t>
            </a:r>
            <a:br>
              <a:rPr lang="zh-CN" sz="2000" dirty="0">
                <a:latin typeface="楷体_GB2312" pitchFamily="1" charset="-122"/>
                <a:ea typeface="楷体_GB2312" pitchFamily="1" charset="-122"/>
              </a:rPr>
            </a:br>
            <a:r>
              <a:rPr lang="zh-CN" sz="2000" dirty="0">
                <a:latin typeface="楷体_GB2312" pitchFamily="1" charset="-122"/>
                <a:ea typeface="楷体_GB2312" pitchFamily="1" charset="-122"/>
              </a:rPr>
              <a:t>“-2147483648 &lt; 2147483647”按带符号整数比较，10……0B比01……1</a:t>
            </a:r>
            <a:r>
              <a:rPr lang="en-US" altLang="zh-CN" sz="2000" dirty="0">
                <a:latin typeface="楷体_GB2312" pitchFamily="1" charset="-122"/>
                <a:ea typeface="楷体_GB2312" pitchFamily="1" charset="-122"/>
              </a:rPr>
              <a:t>B</a:t>
            </a:r>
            <a:r>
              <a:rPr lang="zh-CN" sz="2000" dirty="0">
                <a:latin typeface="楷体_GB2312" pitchFamily="1" charset="-122"/>
                <a:ea typeface="楷体_GB2312" pitchFamily="1" charset="-122"/>
              </a:rPr>
              <a:t>小，结果为true。</a:t>
            </a:r>
            <a:endParaRPr lang="zh-CN"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5" name="图片 716805"/>
          <p:cNvPicPr>
            <a:picLocks noChangeAspect="1"/>
          </p:cNvPicPr>
          <p:nvPr>
            <p:custDataLst>
              <p:tags r:id="rId1"/>
            </p:custDataLst>
          </p:nvPr>
        </p:nvPicPr>
        <p:blipFill>
          <a:blip r:embed="rId2"/>
          <a:stretch>
            <a:fillRect/>
          </a:stretch>
        </p:blipFill>
        <p:spPr>
          <a:xfrm>
            <a:off x="1043305" y="1700530"/>
            <a:ext cx="6826250" cy="36633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2.while语句的机器级表示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6" name="图片 716806"/>
          <p:cNvPicPr>
            <a:picLocks noChangeAspect="1"/>
          </p:cNvPicPr>
          <p:nvPr>
            <p:custDataLst>
              <p:tags r:id="rId1"/>
            </p:custDataLst>
          </p:nvPr>
        </p:nvPicPr>
        <p:blipFill>
          <a:blip r:embed="rId2"/>
          <a:stretch>
            <a:fillRect/>
          </a:stretch>
        </p:blipFill>
        <p:spPr>
          <a:xfrm>
            <a:off x="1259840" y="1556385"/>
            <a:ext cx="6703695" cy="469709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71550" y="1484630"/>
            <a:ext cx="6969125" cy="4883150"/>
          </a:xfrm>
          <a:prstGeom prst="rect">
            <a:avLst/>
          </a:prstGeom>
          <a:noFill/>
          <a:ln w="9525">
            <a:noFill/>
          </a:ln>
        </p:spPr>
        <p:txBody>
          <a:bodyPr>
            <a:noAutofit/>
          </a:bodyPr>
          <a:p>
            <a:pPr marL="266700" indent="-266700">
              <a:lnSpc>
                <a:spcPct val="120000"/>
              </a:lnSpc>
            </a:pPr>
            <a:r>
              <a:rPr lang="zh-CN" sz="2400">
                <a:latin typeface="Times New Roman" panose="02020603050405020304" charset="0"/>
              </a:rPr>
              <a:t>例：</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#include &lt;stdio.h&gt;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int main()</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int n = 100;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int result = 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for (int i = 1; i &lt;= n; i++) </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result += i;</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printf("result = %d \n", result);</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	return 0;</a:t>
            </a:r>
            <a:endParaRPr lang="zh-CN" sz="2400">
              <a:latin typeface="Times New Roman" panose="02020603050405020304" charset="0"/>
            </a:endParaRPr>
          </a:p>
          <a:p>
            <a:pPr marL="266700" indent="-266700">
              <a:lnSpc>
                <a:spcPct val="120000"/>
              </a:lnSpc>
            </a:pPr>
            <a:r>
              <a:rPr lang="zh-CN" sz="2400">
                <a:latin typeface="Times New Roman" panose="02020603050405020304" charset="0"/>
              </a:rPr>
              <a:t>}</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7" name="图片 716807"/>
          <p:cNvPicPr>
            <a:picLocks noChangeAspect="1"/>
          </p:cNvPicPr>
          <p:nvPr>
            <p:custDataLst>
              <p:tags r:id="rId1"/>
            </p:custDataLst>
          </p:nvPr>
        </p:nvPicPr>
        <p:blipFill>
          <a:blip r:embed="rId2"/>
          <a:stretch>
            <a:fillRect/>
          </a:stretch>
        </p:blipFill>
        <p:spPr>
          <a:xfrm>
            <a:off x="1118235" y="1844675"/>
            <a:ext cx="6852285" cy="33712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8" name="图片 716808"/>
          <p:cNvPicPr>
            <a:picLocks noChangeAspect="1"/>
          </p:cNvPicPr>
          <p:nvPr>
            <p:custDataLst>
              <p:tags r:id="rId1"/>
            </p:custDataLst>
          </p:nvPr>
        </p:nvPicPr>
        <p:blipFill>
          <a:blip r:embed="rId2"/>
          <a:stretch>
            <a:fillRect/>
          </a:stretch>
        </p:blipFill>
        <p:spPr>
          <a:xfrm>
            <a:off x="971550" y="1844675"/>
            <a:ext cx="7084060" cy="321881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09" name="图片 716809"/>
          <p:cNvPicPr>
            <a:picLocks noChangeAspect="1"/>
          </p:cNvPicPr>
          <p:nvPr>
            <p:custDataLst>
              <p:tags r:id="rId1"/>
            </p:custDataLst>
          </p:nvPr>
        </p:nvPicPr>
        <p:blipFill>
          <a:blip r:embed="rId2"/>
          <a:stretch>
            <a:fillRect/>
          </a:stretch>
        </p:blipFill>
        <p:spPr>
          <a:xfrm>
            <a:off x="1043305" y="1916430"/>
            <a:ext cx="7063740" cy="269303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71550" y="1556385"/>
            <a:ext cx="7385685" cy="4727575"/>
          </a:xfrm>
          <a:prstGeom prst="rect">
            <a:avLst/>
          </a:prstGeom>
          <a:noFill/>
          <a:ln w="9525">
            <a:noFill/>
          </a:ln>
        </p:spPr>
        <p:txBody>
          <a:bodyPr>
            <a:noAutofit/>
          </a:bodyPr>
          <a:p>
            <a:pPr marL="266700" indent="-266700">
              <a:lnSpc>
                <a:spcPct val="120000"/>
              </a:lnSpc>
            </a:pPr>
            <a:r>
              <a:rPr lang="zh-CN" sz="2000">
                <a:latin typeface="Times New Roman" panose="02020603050405020304" charset="0"/>
              </a:rPr>
              <a:t>例：</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char    buf1[20];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char    buf2[20];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scanf("%s", buf1);</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for (i = 0; i &lt; 20;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buf2[i] = buf1[i];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printf("%s\n", buf2);</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3.for语句的机器级表示</a:t>
            </a:r>
            <a:endParaRPr sz="3600">
              <a:solidFill>
                <a:schemeClr val="bg1"/>
              </a:solidFill>
              <a:latin typeface="华文新魏" panose="02010800040101010101" pitchFamily="2" charset="-122"/>
              <a:ea typeface="华文新魏" panose="02010800040101010101" pitchFamily="2" charset="-122"/>
            </a:endParaRPr>
          </a:p>
        </p:txBody>
      </p:sp>
      <p:pic>
        <p:nvPicPr>
          <p:cNvPr id="716824" name="图片 716824"/>
          <p:cNvPicPr>
            <a:picLocks noChangeAspect="1"/>
          </p:cNvPicPr>
          <p:nvPr>
            <p:custDataLst>
              <p:tags r:id="rId1"/>
            </p:custDataLst>
          </p:nvPr>
        </p:nvPicPr>
        <p:blipFill>
          <a:blip r:embed="rId2"/>
          <a:stretch>
            <a:fillRect/>
          </a:stretch>
        </p:blipFill>
        <p:spPr>
          <a:xfrm>
            <a:off x="1043305" y="1628775"/>
            <a:ext cx="6972935" cy="446214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941070" y="1772920"/>
            <a:ext cx="7261860" cy="2983865"/>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gcc提供了近百种编译优化选项，对</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编译时间</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目标文件长度</a:t>
            </a:r>
            <a:endParaRPr lang="zh-CN" sz="2400">
              <a:latin typeface="Times New Roman" panose="02020603050405020304" charset="0"/>
            </a:endParaRPr>
          </a:p>
          <a:p>
            <a:pPr marL="342900" indent="342265">
              <a:lnSpc>
                <a:spcPct val="150000"/>
              </a:lnSpc>
              <a:buFont typeface="Wingdings" panose="05000000000000000000" charset="0"/>
              <a:buChar char="l"/>
            </a:pPr>
            <a:r>
              <a:rPr lang="zh-CN" sz="2400">
                <a:latin typeface="Times New Roman" panose="02020603050405020304" charset="0"/>
              </a:rPr>
              <a:t>执行效率</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三个方面进行取舍和平衡，进行优化。</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5173345"/>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gcc提供了O0、O1、O2、O3四种优化级别。这四种优化级别，按递增的方式，包含了不同的上述优化选项，简化的编译优化的使用难度。</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-O0：不做任何优化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-O1：尝试减小生成代码的尺寸，以及缩短执行时间。但不执行需要占用大量</a:t>
            </a:r>
            <a:r>
              <a:rPr lang="zh-CN" sz="2400">
                <a:latin typeface="Times New Roman" panose="02020603050405020304" charset="0"/>
              </a:rPr>
              <a:t>编译时间的优化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-O2：在O1的基础上，进行更多的优化，包括大部分较消耗编译时间的优化</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-O3：在O2的基础上，进行更进一步的优化</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467995" y="1628775"/>
            <a:ext cx="8055610" cy="4397375"/>
          </a:xfrm>
          <a:prstGeom prst="rect">
            <a:avLst/>
          </a:prstGeom>
          <a:noFill/>
          <a:ln w="9525">
            <a:noFill/>
          </a:ln>
        </p:spPr>
        <p:txBody>
          <a:bodyPr wrap="square" anchor="t" anchorCtr="0">
            <a:noAutofit/>
          </a:bodyPr>
          <a:p>
            <a:pPr indent="360045">
              <a:lnSpc>
                <a:spcPct val="150000"/>
              </a:lnSpc>
              <a:buClrTx/>
              <a:buSzTx/>
            </a:pPr>
            <a:r>
              <a:rPr lang="zh-CN" sz="2000" dirty="0">
                <a:latin typeface="楷体_GB2312" pitchFamily="1" charset="-122"/>
                <a:ea typeface="楷体_GB2312" pitchFamily="1" charset="-122"/>
                <a:sym typeface="+mn-ea"/>
              </a:rPr>
              <a:t>b) 若定义变量“int i=-2147483648;”，则“i &lt; 2147483647”的执行结果为true。Why？</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i &lt; 2147483647 按int型数比较，结果为true。</a:t>
            </a:r>
            <a:endParaRPr lang="zh-CN" sz="2000" dirty="0">
              <a:latin typeface="楷体_GB2312" pitchFamily="1" charset="-122"/>
              <a:ea typeface="楷体_GB2312" pitchFamily="1" charset="-122"/>
            </a:endParaRPr>
          </a:p>
          <a:p>
            <a:pPr indent="360045" algn="l">
              <a:lnSpc>
                <a:spcPct val="150000"/>
              </a:lnSpc>
              <a:buClrTx/>
              <a:buSzTx/>
            </a:pP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sym typeface="+mn-ea"/>
              </a:rPr>
              <a:t>c) 如果将表达式写成“-2147483647-1 &lt; 2147483647”，则结果会怎样呢？Why？</a:t>
            </a: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-2147483647-1 &lt; 2147483647 按int型比较，结果为true。</a:t>
            </a:r>
            <a:endParaRPr lang="zh-CN" sz="2000" dirty="0">
              <a:latin typeface="楷体_GB2312" pitchFamily="1" charset="-122"/>
              <a:ea typeface="楷体_GB2312" pitchFamily="1" charset="-122"/>
            </a:endParaRPr>
          </a:p>
          <a:p>
            <a:pPr indent="360045" algn="l">
              <a:lnSpc>
                <a:spcPct val="150000"/>
              </a:lnSpc>
              <a:buClrTx/>
              <a:buSzTx/>
            </a:pPr>
            <a:endParaRPr lang="zh-CN" sz="2000" dirty="0">
              <a:latin typeface="楷体_GB2312" pitchFamily="1" charset="-122"/>
              <a:ea typeface="楷体_GB2312" pitchFamily="1" charset="-122"/>
            </a:endParaRPr>
          </a:p>
          <a:p>
            <a:pPr indent="360045" algn="l">
              <a:lnSpc>
                <a:spcPct val="150000"/>
              </a:lnSpc>
              <a:buClrTx/>
              <a:buSzTx/>
            </a:pPr>
            <a:r>
              <a:rPr lang="zh-CN" sz="2000" dirty="0">
                <a:latin typeface="楷体_GB2312" pitchFamily="1" charset="-122"/>
                <a:ea typeface="楷体_GB2312" pitchFamily="1" charset="-122"/>
              </a:rPr>
              <a:t>注：由C语言中的“Integer Promotion”（整型提升）规则决定的。</a:t>
            </a:r>
            <a:endParaRPr lang="zh-CN" sz="2000" dirty="0">
              <a:latin typeface="楷体_GB2312" pitchFamily="1" charset="-122"/>
              <a:ea typeface="楷体_GB2312" pitchFamily="1"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1839595"/>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例：对switch.c使用O1编译优化选项。</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编译命令为：gcc -g -m32 -O1 -o switch switch.c</a:t>
            </a:r>
            <a:endParaRPr lang="zh-CN" sz="2400">
              <a:latin typeface="Times New Roman" panose="02020603050405020304" charset="0"/>
            </a:endParaRPr>
          </a:p>
          <a:p>
            <a:pPr marL="266700" indent="266700">
              <a:lnSpc>
                <a:spcPct val="150000"/>
              </a:lnSpc>
            </a:pPr>
            <a:r>
              <a:rPr lang="zh-CN" sz="2400">
                <a:latin typeface="Times New Roman" panose="02020603050405020304" charset="0"/>
              </a:rPr>
              <a:t>可执行程序反汇编如下：</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971550" y="1196340"/>
            <a:ext cx="6716395" cy="56292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802640" y="1659255"/>
            <a:ext cx="6968490" cy="450405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340485"/>
            <a:ext cx="8251190" cy="790575"/>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例：对for.c使用O1编译优化选项。</a:t>
            </a:r>
            <a:endParaRPr lang="zh-CN" sz="2400">
              <a:latin typeface="Times New Roman" panose="02020603050405020304" charset="0"/>
            </a:endParaRPr>
          </a:p>
        </p:txBody>
      </p:sp>
      <p:pic>
        <p:nvPicPr>
          <p:cNvPr id="716823" name="图片 716823"/>
          <p:cNvPicPr>
            <a:picLocks noChangeAspect="1"/>
          </p:cNvPicPr>
          <p:nvPr>
            <p:custDataLst>
              <p:tags r:id="rId2"/>
            </p:custDataLst>
          </p:nvPr>
        </p:nvPicPr>
        <p:blipFill>
          <a:blip r:embed="rId3"/>
          <a:stretch>
            <a:fillRect/>
          </a:stretch>
        </p:blipFill>
        <p:spPr>
          <a:xfrm>
            <a:off x="683895" y="2420620"/>
            <a:ext cx="7672705" cy="305054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4.编译优化</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264795" y="1268730"/>
            <a:ext cx="8251190" cy="671195"/>
          </a:xfrm>
          <a:prstGeom prst="rect">
            <a:avLst/>
          </a:prstGeom>
          <a:noFill/>
          <a:ln w="9525">
            <a:noFill/>
          </a:ln>
        </p:spPr>
        <p:txBody>
          <a:bodyPr>
            <a:noAutofit/>
          </a:bodyPr>
          <a:p>
            <a:pPr marL="266700" indent="266700">
              <a:lnSpc>
                <a:spcPct val="150000"/>
              </a:lnSpc>
            </a:pPr>
            <a:r>
              <a:rPr lang="zh-CN" sz="2000">
                <a:latin typeface="Times New Roman" panose="02020603050405020304" charset="0"/>
              </a:rPr>
              <a:t>例：对copy_a.c使用O1编译优化选项</a:t>
            </a:r>
            <a:endParaRPr lang="zh-CN" sz="2000">
              <a:latin typeface="Times New Roman" panose="02020603050405020304" charset="0"/>
            </a:endParaRPr>
          </a:p>
        </p:txBody>
      </p:sp>
      <p:pic>
        <p:nvPicPr>
          <p:cNvPr id="716825" name="图片 716825"/>
          <p:cNvPicPr>
            <a:picLocks noChangeAspect="1"/>
          </p:cNvPicPr>
          <p:nvPr>
            <p:custDataLst>
              <p:tags r:id="rId2"/>
            </p:custDataLst>
          </p:nvPr>
        </p:nvPicPr>
        <p:blipFill>
          <a:blip r:embed="rId3"/>
          <a:stretch>
            <a:fillRect/>
          </a:stretch>
        </p:blipFill>
        <p:spPr>
          <a:xfrm>
            <a:off x="683895" y="1844675"/>
            <a:ext cx="7708900" cy="3534410"/>
          </a:xfrm>
          <a:prstGeom prst="rect">
            <a:avLst/>
          </a:prstGeom>
        </p:spPr>
      </p:pic>
      <p:sp>
        <p:nvSpPr>
          <p:cNvPr id="2" name="文本框 1"/>
          <p:cNvSpPr txBox="1"/>
          <p:nvPr>
            <p:custDataLst>
              <p:tags r:id="rId4"/>
            </p:custDataLst>
          </p:nvPr>
        </p:nvSpPr>
        <p:spPr>
          <a:xfrm>
            <a:off x="177800" y="5302885"/>
            <a:ext cx="8251190" cy="1142365"/>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将</a:t>
            </a:r>
            <a:r>
              <a:rPr lang="zh-CN" sz="2000">
                <a:latin typeface="Times New Roman" panose="02020603050405020304" charset="0"/>
              </a:rPr>
              <a:t>循环控制变量i，使用EAX代替。减少了内存访问，从而提高了执行效率。</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 name="文本框 2"/>
          <p:cNvSpPr txBox="1"/>
          <p:nvPr>
            <p:custDataLst>
              <p:tags r:id="rId1"/>
            </p:custDataLst>
          </p:nvPr>
        </p:nvSpPr>
        <p:spPr>
          <a:xfrm>
            <a:off x="4859655" y="3068955"/>
            <a:ext cx="3883660" cy="2320290"/>
          </a:xfrm>
          <a:prstGeom prst="rect">
            <a:avLst/>
          </a:prstGeom>
          <a:noFill/>
          <a:ln w="9525">
            <a:noFill/>
          </a:ln>
        </p:spPr>
        <p:txBody>
          <a:bodyPr>
            <a:noAutofit/>
          </a:bodyPr>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sum = iter_sum(10);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printf("%d\n", sum);</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2"/>
            </p:custDataLst>
          </p:nvPr>
        </p:nvSpPr>
        <p:spPr>
          <a:xfrm>
            <a:off x="98425" y="1713865"/>
            <a:ext cx="4473575" cy="4602480"/>
          </a:xfrm>
          <a:prstGeom prst="rect">
            <a:avLst/>
          </a:prstGeom>
          <a:noFill/>
          <a:ln w="9525">
            <a:noFill/>
          </a:ln>
        </p:spPr>
        <p:txBody>
          <a:bodyPr>
            <a:noAutofit/>
          </a:bodyPr>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iter_sum(int 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result;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if  (n &lt;= 0)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0;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else</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n + iter_sum(n - 1);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result;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pic>
        <p:nvPicPr>
          <p:cNvPr id="716810" name="图片 716810"/>
          <p:cNvPicPr>
            <a:picLocks noChangeAspect="1"/>
          </p:cNvPicPr>
          <p:nvPr>
            <p:custDataLst>
              <p:tags r:id="rId1"/>
            </p:custDataLst>
          </p:nvPr>
        </p:nvPicPr>
        <p:blipFill>
          <a:blip r:embed="rId2"/>
          <a:stretch>
            <a:fillRect/>
          </a:stretch>
        </p:blipFill>
        <p:spPr>
          <a:xfrm>
            <a:off x="1547495" y="1196340"/>
            <a:ext cx="5688965" cy="564705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pic>
        <p:nvPicPr>
          <p:cNvPr id="716811" name="图片 716811"/>
          <p:cNvPicPr>
            <a:picLocks noChangeAspect="1"/>
          </p:cNvPicPr>
          <p:nvPr>
            <p:custDataLst>
              <p:tags r:id="rId1"/>
            </p:custDataLst>
          </p:nvPr>
        </p:nvPicPr>
        <p:blipFill>
          <a:blip r:embed="rId2"/>
          <a:stretch>
            <a:fillRect/>
          </a:stretch>
        </p:blipFill>
        <p:spPr>
          <a:xfrm>
            <a:off x="1043940" y="1772920"/>
            <a:ext cx="6161405" cy="1837690"/>
          </a:xfrm>
          <a:prstGeom prst="rect">
            <a:avLst/>
          </a:prstGeom>
        </p:spPr>
      </p:pic>
      <p:sp>
        <p:nvSpPr>
          <p:cNvPr id="4" name="文本框 3"/>
          <p:cNvSpPr txBox="1"/>
          <p:nvPr>
            <p:custDataLst>
              <p:tags r:id="rId3"/>
            </p:custDataLst>
          </p:nvPr>
        </p:nvSpPr>
        <p:spPr>
          <a:xfrm>
            <a:off x="828040" y="4004945"/>
            <a:ext cx="7054850" cy="1602740"/>
          </a:xfrm>
          <a:prstGeom prst="rect">
            <a:avLst/>
          </a:prstGeom>
          <a:noFill/>
          <a:ln w="9525">
            <a:noFill/>
          </a:ln>
        </p:spPr>
        <p:txBody>
          <a:bodyPr>
            <a:noAutofit/>
          </a:bodyPr>
          <a:p>
            <a:pPr marL="266700" indent="266700">
              <a:lnSpc>
                <a:spcPct val="150000"/>
              </a:lnSpc>
            </a:pPr>
            <a:r>
              <a:rPr lang="zh-CN" sz="2400">
                <a:latin typeface="Times New Roman" panose="02020603050405020304" charset="0"/>
              </a:rPr>
              <a:t>每次递归调用都会增加一个栈帧，所以空间开销很大。当n很大时会发生栈溢出！</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612140" y="1772920"/>
            <a:ext cx="6047105" cy="4309745"/>
          </a:xfrm>
          <a:prstGeom prst="rect">
            <a:avLst/>
          </a:prstGeom>
          <a:noFill/>
          <a:ln w="9525">
            <a:noFill/>
          </a:ln>
        </p:spPr>
        <p:txBody>
          <a:bodyPr>
            <a:noAutofit/>
          </a:bodyPr>
          <a:p>
            <a:pPr marL="266700" indent="2667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n = 10;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i;</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int result =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a:t>
            </a:r>
            <a:r>
              <a:rPr lang="en-US" altLang="zh-CN" sz="2000">
                <a:latin typeface="Times New Roman" panose="02020603050405020304" charset="0"/>
              </a:rPr>
              <a:t>   </a:t>
            </a:r>
            <a:r>
              <a:rPr lang="zh-CN" sz="2000">
                <a:latin typeface="Times New Roman" panose="02020603050405020304" charset="0"/>
              </a:rPr>
              <a:t>for (i=1; i &lt;= n; i++)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result += i; </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printf("%d\n", result);</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2667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grpSp>
        <p:nvGrpSpPr>
          <p:cNvPr id="2" name="组合 1"/>
          <p:cNvGrpSpPr/>
          <p:nvPr/>
        </p:nvGrpSpPr>
        <p:grpSpPr>
          <a:xfrm>
            <a:off x="1260475" y="1557020"/>
            <a:ext cx="6509385" cy="4681220"/>
            <a:chOff x="2211" y="2565"/>
            <a:chExt cx="9882" cy="7029"/>
          </a:xfrm>
        </p:grpSpPr>
        <p:pic>
          <p:nvPicPr>
            <p:cNvPr id="716813" name="图片 716813"/>
            <p:cNvPicPr>
              <a:picLocks noChangeAspect="1"/>
            </p:cNvPicPr>
            <p:nvPr>
              <p:custDataLst>
                <p:tags r:id="rId1"/>
              </p:custDataLst>
            </p:nvPr>
          </p:nvPicPr>
          <p:blipFill>
            <a:blip r:embed="rId2"/>
            <a:stretch>
              <a:fillRect/>
            </a:stretch>
          </p:blipFill>
          <p:spPr>
            <a:xfrm>
              <a:off x="2211" y="2565"/>
              <a:ext cx="9859" cy="6631"/>
            </a:xfrm>
            <a:prstGeom prst="rect">
              <a:avLst/>
            </a:prstGeom>
          </p:spPr>
        </p:pic>
        <p:pic>
          <p:nvPicPr>
            <p:cNvPr id="716814" name="图片 716814"/>
            <p:cNvPicPr>
              <a:picLocks noChangeAspect="1"/>
            </p:cNvPicPr>
            <p:nvPr>
              <p:custDataLst>
                <p:tags r:id="rId3"/>
              </p:custDataLst>
            </p:nvPr>
          </p:nvPicPr>
          <p:blipFill>
            <a:blip r:embed="rId4"/>
            <a:stretch>
              <a:fillRect/>
            </a:stretch>
          </p:blipFill>
          <p:spPr>
            <a:xfrm>
              <a:off x="2211" y="9256"/>
              <a:ext cx="9882" cy="339"/>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 C语言中的整数</a:t>
            </a:r>
            <a:endParaRPr sz="3600">
              <a:solidFill>
                <a:schemeClr val="bg1"/>
              </a:solidFill>
              <a:latin typeface="华文新魏" panose="02010800040101010101" pitchFamily="2" charset="-122"/>
              <a:ea typeface="华文新魏" panose="02010800040101010101" pitchFamily="2" charset="-122"/>
            </a:endParaRPr>
          </a:p>
        </p:txBody>
      </p:sp>
      <p:sp>
        <p:nvSpPr>
          <p:cNvPr id="2" name="文本框 8194"/>
          <p:cNvSpPr txBox="1"/>
          <p:nvPr>
            <p:custDataLst>
              <p:tags r:id="rId1"/>
            </p:custDataLst>
          </p:nvPr>
        </p:nvSpPr>
        <p:spPr>
          <a:xfrm>
            <a:off x="395605" y="1557020"/>
            <a:ext cx="8055610" cy="4397375"/>
          </a:xfrm>
          <a:prstGeom prst="rect">
            <a:avLst/>
          </a:prstGeom>
          <a:noFill/>
          <a:ln w="9525">
            <a:noFill/>
          </a:ln>
        </p:spPr>
        <p:txBody>
          <a:bodyPr wrap="square" anchor="t" anchorCtr="0">
            <a:noAutofit/>
          </a:bodyPr>
          <a:p>
            <a:pPr indent="360045">
              <a:lnSpc>
                <a:spcPct val="150000"/>
              </a:lnSpc>
              <a:buClrTx/>
              <a:buSzTx/>
            </a:pPr>
            <a:r>
              <a:rPr lang="zh-CN" sz="2000" dirty="0">
                <a:latin typeface="楷体_GB2312" pitchFamily="1" charset="-122"/>
                <a:ea typeface="楷体_GB2312" pitchFamily="1" charset="-122"/>
                <a:sym typeface="+mn-ea"/>
              </a:rPr>
              <a:t>例：</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#include &lt;stdio.h&gt;</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void main()</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short   x;</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unsigned short  y;</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x= -1;            // x=65535</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y= -1;            // y=65535</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       printf("%d   %d\n", x,  y);</a:t>
            </a:r>
            <a:endParaRPr lang="zh-CN" sz="2000" dirty="0">
              <a:latin typeface="楷体_GB2312" pitchFamily="1" charset="-122"/>
              <a:ea typeface="楷体_GB2312" pitchFamily="1" charset="-122"/>
              <a:sym typeface="+mn-ea"/>
            </a:endParaRPr>
          </a:p>
          <a:p>
            <a:pPr indent="360045">
              <a:lnSpc>
                <a:spcPct val="120000"/>
              </a:lnSpc>
              <a:buClrTx/>
              <a:buSzTx/>
            </a:pPr>
            <a:r>
              <a:rPr lang="zh-CN" sz="2000" dirty="0">
                <a:latin typeface="楷体_GB2312" pitchFamily="1" charset="-122"/>
                <a:ea typeface="楷体_GB2312" pitchFamily="1" charset="-122"/>
                <a:sym typeface="+mn-ea"/>
              </a:rPr>
              <a:t>}</a:t>
            </a:r>
            <a:endParaRPr lang="zh-CN" sz="2000" dirty="0">
              <a:latin typeface="楷体_GB2312" pitchFamily="1" charset="-122"/>
              <a:ea typeface="楷体_GB2312" pitchFamily="1" charset="-122"/>
              <a:sym typeface="+mn-ea"/>
            </a:endParaRPr>
          </a:p>
          <a:p>
            <a:pPr indent="360045">
              <a:lnSpc>
                <a:spcPct val="150000"/>
              </a:lnSpc>
              <a:buClrTx/>
              <a:buSzTx/>
            </a:pPr>
            <a:r>
              <a:rPr lang="zh-CN" sz="2000" dirty="0">
                <a:latin typeface="楷体_GB2312" pitchFamily="1" charset="-122"/>
                <a:ea typeface="楷体_GB2312" pitchFamily="1" charset="-122"/>
                <a:sym typeface="+mn-ea"/>
              </a:rPr>
              <a:t>结果是：-1  65536</a:t>
            </a:r>
            <a:endParaRPr lang="zh-CN" sz="2000" dirty="0">
              <a:latin typeface="楷体_GB2312" pitchFamily="1" charset="-122"/>
              <a:ea typeface="楷体_GB2312" pitchFamily="1" charset="-122"/>
              <a:sym typeface="+mn-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5.循环结构与递归的比较</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467995" y="1628775"/>
            <a:ext cx="7897495" cy="4330065"/>
          </a:xfrm>
          <a:prstGeom prst="rect">
            <a:avLst/>
          </a:prstGeom>
          <a:noFill/>
          <a:ln w="9525">
            <a:noFill/>
          </a:ln>
        </p:spPr>
        <p:txBody>
          <a:bodyPr>
            <a:noAutofit/>
          </a:bodyPr>
          <a:p>
            <a:pPr marL="266700" indent="457200">
              <a:lnSpc>
                <a:spcPct val="150000"/>
              </a:lnSpc>
            </a:pPr>
            <a:r>
              <a:rPr lang="zh-CN" sz="2400">
                <a:latin typeface="Times New Roman" panose="02020603050405020304" charset="0"/>
              </a:rPr>
              <a:t>和递归方式相比：</a:t>
            </a:r>
            <a:endParaRPr lang="zh-CN" sz="2400">
              <a:latin typeface="Times New Roman" panose="02020603050405020304" charset="0"/>
            </a:endParaRPr>
          </a:p>
          <a:p>
            <a:pPr marL="609600" indent="457200">
              <a:lnSpc>
                <a:spcPct val="150000"/>
              </a:lnSpc>
              <a:buFont typeface="Wingdings" panose="05000000000000000000" charset="0"/>
              <a:buChar char="l"/>
            </a:pPr>
            <a:r>
              <a:rPr lang="zh-CN" sz="2400">
                <a:latin typeface="Times New Roman" panose="02020603050405020304" charset="0"/>
              </a:rPr>
              <a:t>没有用到函数调用，每次循环都减少了调用、返回、现场保护等指令。</a:t>
            </a:r>
            <a:endParaRPr lang="zh-CN" sz="2400">
              <a:latin typeface="Times New Roman" panose="02020603050405020304" charset="0"/>
            </a:endParaRPr>
          </a:p>
          <a:p>
            <a:pPr marL="609600" indent="457200">
              <a:lnSpc>
                <a:spcPct val="150000"/>
              </a:lnSpc>
              <a:buFont typeface="Wingdings" panose="05000000000000000000" charset="0"/>
              <a:buChar char="l"/>
            </a:pPr>
            <a:r>
              <a:rPr lang="zh-CN" sz="2400">
                <a:latin typeface="Times New Roman" panose="02020603050405020304" charset="0"/>
              </a:rPr>
              <a:t>没有使用栈帧，每次循环都节约了栈帧的空间。</a:t>
            </a:r>
            <a:endParaRPr lang="zh-CN" sz="2400">
              <a:latin typeface="Times New Roman" panose="02020603050405020304" charset="0"/>
            </a:endParaRPr>
          </a:p>
          <a:p>
            <a:pPr marL="266700" indent="457200">
              <a:lnSpc>
                <a:spcPct val="150000"/>
              </a:lnSpc>
            </a:pPr>
            <a:r>
              <a:rPr lang="zh-CN" sz="2400">
                <a:latin typeface="Times New Roman" panose="02020603050405020304" charset="0"/>
              </a:rPr>
              <a:t>由此可见，为了提高程序的性能，若能使用非递归方式，则尽量使用非递归方式实现。</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四、过程调用的机器级表示</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7950" y="1484630"/>
            <a:ext cx="3939540" cy="4689475"/>
          </a:xfrm>
          <a:prstGeom prst="rect">
            <a:avLst/>
          </a:prstGeom>
          <a:noFill/>
          <a:ln w="9525">
            <a:noFill/>
          </a:ln>
        </p:spPr>
        <p:txBody>
          <a:bodyPr>
            <a:noAutofit/>
          </a:bodyPr>
          <a:p>
            <a:pPr marL="266700" indent="457200">
              <a:lnSpc>
                <a:spcPct val="120000"/>
              </a:lnSpc>
            </a:pPr>
            <a:r>
              <a:rPr lang="zh-CN" sz="2000">
                <a:latin typeface="Times New Roman" panose="02020603050405020304" charset="0"/>
              </a:rPr>
              <a:t>1.过程调用的运行机理</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例：</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c_func.c</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#include &lt;stdio.h&gt;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int fadd(int x, int y)</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u,v,w;</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u = x + 10;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v = y + 25;</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w = u + v;</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return w;</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
        <p:nvSpPr>
          <p:cNvPr id="2" name="文本框 1"/>
          <p:cNvSpPr txBox="1"/>
          <p:nvPr>
            <p:custDataLst>
              <p:tags r:id="rId2"/>
            </p:custDataLst>
          </p:nvPr>
        </p:nvSpPr>
        <p:spPr>
          <a:xfrm>
            <a:off x="4643755" y="2564765"/>
            <a:ext cx="4017010" cy="3596005"/>
          </a:xfrm>
          <a:prstGeom prst="rect">
            <a:avLst/>
          </a:prstGeom>
          <a:noFill/>
          <a:ln w="9525">
            <a:noFill/>
          </a:ln>
        </p:spPr>
        <p:txBody>
          <a:bodyPr>
            <a:noAutofit/>
          </a:bodyPr>
          <a:p>
            <a:pPr marL="266700" indent="457200">
              <a:lnSpc>
                <a:spcPct val="120000"/>
              </a:lnSpc>
            </a:pPr>
            <a:r>
              <a:rPr lang="zh-CN" sz="2000">
                <a:latin typeface="Times New Roman" panose="02020603050405020304" charset="0"/>
              </a:rPr>
              <a:t>int main()</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a = 100;    // 0x 64</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b = 200;    // 0x C8</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int  sum = 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sum = fadd(a, b);</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printf("%d\n", sum);</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   return 0;</a:t>
            </a:r>
            <a:endParaRPr lang="zh-CN" sz="2000">
              <a:latin typeface="Times New Roman" panose="02020603050405020304" charset="0"/>
            </a:endParaRPr>
          </a:p>
          <a:p>
            <a:pPr marL="266700" indent="457200">
              <a:lnSpc>
                <a:spcPct val="120000"/>
              </a:lnSpc>
            </a:pPr>
            <a:r>
              <a:rPr lang="zh-CN" sz="2000">
                <a:latin typeface="Times New Roman" panose="02020603050405020304" charset="0"/>
              </a:rPr>
              <a:t>}</a:t>
            </a:r>
            <a:endParaRPr lang="zh-CN" sz="20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1043940" y="1628775"/>
            <a:ext cx="6775450" cy="4434205"/>
            <a:chOff x="2324" y="2451"/>
            <a:chExt cx="8313" cy="4646"/>
          </a:xfrm>
        </p:grpSpPr>
        <p:pic>
          <p:nvPicPr>
            <p:cNvPr id="716820" name="图片 716820"/>
            <p:cNvPicPr>
              <a:picLocks noChangeAspect="1"/>
            </p:cNvPicPr>
            <p:nvPr>
              <p:custDataLst>
                <p:tags r:id="rId1"/>
              </p:custDataLst>
            </p:nvPr>
          </p:nvPicPr>
          <p:blipFill>
            <a:blip r:embed="rId2"/>
            <a:stretch>
              <a:fillRect/>
            </a:stretch>
          </p:blipFill>
          <p:spPr>
            <a:xfrm>
              <a:off x="2324" y="2451"/>
              <a:ext cx="8313" cy="3174"/>
            </a:xfrm>
            <a:prstGeom prst="rect">
              <a:avLst/>
            </a:prstGeom>
          </p:spPr>
        </p:pic>
        <p:pic>
          <p:nvPicPr>
            <p:cNvPr id="716822" name="图片 716822"/>
            <p:cNvPicPr>
              <a:picLocks noChangeAspect="1"/>
            </p:cNvPicPr>
            <p:nvPr>
              <p:custDataLst>
                <p:tags r:id="rId3"/>
              </p:custDataLst>
            </p:nvPr>
          </p:nvPicPr>
          <p:blipFill>
            <a:blip r:embed="rId4"/>
            <a:stretch>
              <a:fillRect/>
            </a:stretch>
          </p:blipFill>
          <p:spPr>
            <a:xfrm>
              <a:off x="2331" y="5627"/>
              <a:ext cx="8306" cy="1470"/>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716826" name="图片 716826"/>
          <p:cNvPicPr>
            <a:picLocks noChangeAspect="1"/>
          </p:cNvPicPr>
          <p:nvPr>
            <p:custDataLst>
              <p:tags r:id="rId1"/>
            </p:custDataLst>
          </p:nvPr>
        </p:nvPicPr>
        <p:blipFill>
          <a:blip r:embed="rId2"/>
          <a:srcRect b="39621"/>
          <a:stretch>
            <a:fillRect/>
          </a:stretch>
        </p:blipFill>
        <p:spPr>
          <a:xfrm>
            <a:off x="1188085" y="1556385"/>
            <a:ext cx="6616065" cy="451104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1188085" y="1772920"/>
            <a:ext cx="6527800" cy="3429635"/>
            <a:chOff x="2778" y="2792"/>
            <a:chExt cx="8306" cy="3907"/>
          </a:xfrm>
        </p:grpSpPr>
        <p:pic>
          <p:nvPicPr>
            <p:cNvPr id="716827" name="图片 716827"/>
            <p:cNvPicPr>
              <a:picLocks noChangeAspect="1"/>
            </p:cNvPicPr>
            <p:nvPr>
              <p:custDataLst>
                <p:tags r:id="rId1"/>
              </p:custDataLst>
            </p:nvPr>
          </p:nvPicPr>
          <p:blipFill>
            <a:blip r:embed="rId2"/>
            <a:stretch>
              <a:fillRect/>
            </a:stretch>
          </p:blipFill>
          <p:spPr>
            <a:xfrm>
              <a:off x="2778" y="6307"/>
              <a:ext cx="8306" cy="392"/>
            </a:xfrm>
            <a:prstGeom prst="rect">
              <a:avLst/>
            </a:prstGeom>
          </p:spPr>
        </p:pic>
        <p:pic>
          <p:nvPicPr>
            <p:cNvPr id="2" name="图片 716826"/>
            <p:cNvPicPr>
              <a:picLocks noChangeAspect="1"/>
            </p:cNvPicPr>
            <p:nvPr>
              <p:custDataLst>
                <p:tags r:id="rId3"/>
              </p:custDataLst>
            </p:nvPr>
          </p:nvPicPr>
          <p:blipFill>
            <a:blip r:embed="rId4"/>
            <a:srcRect t="62147"/>
            <a:stretch>
              <a:fillRect/>
            </a:stretch>
          </p:blipFill>
          <p:spPr>
            <a:xfrm>
              <a:off x="2778" y="2792"/>
              <a:ext cx="8307" cy="355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grpSp>
        <p:nvGrpSpPr>
          <p:cNvPr id="4" name="组合 3"/>
          <p:cNvGrpSpPr/>
          <p:nvPr/>
        </p:nvGrpSpPr>
        <p:grpSpPr>
          <a:xfrm>
            <a:off x="1115695" y="1629410"/>
            <a:ext cx="6666865" cy="3933190"/>
            <a:chOff x="2551" y="2565"/>
            <a:chExt cx="8798" cy="5155"/>
          </a:xfrm>
        </p:grpSpPr>
        <p:pic>
          <p:nvPicPr>
            <p:cNvPr id="716828" name="图片 716828"/>
            <p:cNvPicPr>
              <a:picLocks noChangeAspect="1"/>
            </p:cNvPicPr>
            <p:nvPr>
              <p:custDataLst>
                <p:tags r:id="rId1"/>
              </p:custDataLst>
            </p:nvPr>
          </p:nvPicPr>
          <p:blipFill>
            <a:blip r:embed="rId2"/>
            <a:stretch>
              <a:fillRect/>
            </a:stretch>
          </p:blipFill>
          <p:spPr>
            <a:xfrm>
              <a:off x="2551" y="2565"/>
              <a:ext cx="8797" cy="608"/>
            </a:xfrm>
            <a:prstGeom prst="rect">
              <a:avLst/>
            </a:prstGeom>
          </p:spPr>
        </p:pic>
        <p:pic>
          <p:nvPicPr>
            <p:cNvPr id="716829" name="图片 716829"/>
            <p:cNvPicPr>
              <a:picLocks noChangeAspect="1"/>
            </p:cNvPicPr>
            <p:nvPr>
              <p:custDataLst>
                <p:tags r:id="rId3"/>
              </p:custDataLst>
            </p:nvPr>
          </p:nvPicPr>
          <p:blipFill>
            <a:blip r:embed="rId4"/>
            <a:stretch>
              <a:fillRect/>
            </a:stretch>
          </p:blipFill>
          <p:spPr>
            <a:xfrm>
              <a:off x="2551" y="3245"/>
              <a:ext cx="8798" cy="1636"/>
            </a:xfrm>
            <a:prstGeom prst="rect">
              <a:avLst/>
            </a:prstGeom>
          </p:spPr>
        </p:pic>
        <p:pic>
          <p:nvPicPr>
            <p:cNvPr id="716830" name="图片 716830"/>
            <p:cNvPicPr>
              <a:picLocks noChangeAspect="1"/>
            </p:cNvPicPr>
            <p:nvPr>
              <p:custDataLst>
                <p:tags r:id="rId5"/>
              </p:custDataLst>
            </p:nvPr>
          </p:nvPicPr>
          <p:blipFill>
            <a:blip r:embed="rId6"/>
            <a:stretch>
              <a:fillRect/>
            </a:stretch>
          </p:blipFill>
          <p:spPr>
            <a:xfrm>
              <a:off x="2551" y="5018"/>
              <a:ext cx="8798" cy="606"/>
            </a:xfrm>
            <a:prstGeom prst="rect">
              <a:avLst/>
            </a:prstGeom>
          </p:spPr>
        </p:pic>
        <p:pic>
          <p:nvPicPr>
            <p:cNvPr id="716831" name="图片 716831"/>
            <p:cNvPicPr>
              <a:picLocks noChangeAspect="1"/>
            </p:cNvPicPr>
            <p:nvPr>
              <p:custDataLst>
                <p:tags r:id="rId7"/>
              </p:custDataLst>
            </p:nvPr>
          </p:nvPicPr>
          <p:blipFill>
            <a:blip r:embed="rId8"/>
            <a:stretch>
              <a:fillRect/>
            </a:stretch>
          </p:blipFill>
          <p:spPr>
            <a:xfrm>
              <a:off x="2551" y="5740"/>
              <a:ext cx="8787" cy="591"/>
            </a:xfrm>
            <a:prstGeom prst="rect">
              <a:avLst/>
            </a:prstGeom>
          </p:spPr>
        </p:pic>
        <p:pic>
          <p:nvPicPr>
            <p:cNvPr id="716832" name="图片 716832"/>
            <p:cNvPicPr>
              <a:picLocks noChangeAspect="1"/>
            </p:cNvPicPr>
            <p:nvPr>
              <p:custDataLst>
                <p:tags r:id="rId9"/>
              </p:custDataLst>
            </p:nvPr>
          </p:nvPicPr>
          <p:blipFill>
            <a:blip r:embed="rId10"/>
            <a:stretch>
              <a:fillRect/>
            </a:stretch>
          </p:blipFill>
          <p:spPr>
            <a:xfrm>
              <a:off x="2551" y="6420"/>
              <a:ext cx="8792" cy="1300"/>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108585" y="1269365"/>
            <a:ext cx="8199120" cy="4833620"/>
          </a:xfrm>
          <a:prstGeom prst="rect">
            <a:avLst/>
          </a:prstGeom>
          <a:noFill/>
          <a:ln w="9525">
            <a:noFill/>
          </a:ln>
        </p:spPr>
        <p:txBody>
          <a:bodyPr>
            <a:noAutofit/>
          </a:bodyPr>
          <a:p>
            <a:pPr marL="266700" indent="457200">
              <a:lnSpc>
                <a:spcPct val="150000"/>
              </a:lnSpc>
            </a:pPr>
            <a:r>
              <a:rPr lang="zh-CN" sz="2000">
                <a:latin typeface="Times New Roman" panose="02020603050405020304" charset="0"/>
              </a:rPr>
              <a:t>0x5655619d：保护现场，这里只用保护ebp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0x5655619e：使用ebp，保存进入子程序时，保护现场后堆栈段的基址。EBP = 0xffffd160</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0x565561a0：为局部变量分配空间。三个局部变量，总长度为12个字节。为了对齐，分配了16个字节的空间。</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0x565561ad：源操作数使用了参数x</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0x565561b3：目的操作数使用了局部变量x</a:t>
            </a:r>
            <a:endParaRPr lang="zh-CN" sz="2000">
              <a:latin typeface="Times New Roman" panose="02020603050405020304" charset="0"/>
            </a:endParaRPr>
          </a:p>
          <a:p>
            <a:pPr marL="266700" indent="457200">
              <a:lnSpc>
                <a:spcPct val="150000"/>
              </a:lnSpc>
            </a:pPr>
            <a:r>
              <a:rPr lang="zh-CN" sz="2000">
                <a:latin typeface="Times New Roman" panose="02020603050405020304" charset="0"/>
                <a:sym typeface="+mn-ea"/>
              </a:rPr>
              <a:t>注意：</a:t>
            </a:r>
            <a:endParaRPr lang="zh-CN" sz="2000">
              <a:latin typeface="Times New Roman" panose="02020603050405020304" charset="0"/>
            </a:endParaRPr>
          </a:p>
          <a:p>
            <a:pPr marL="720090" indent="342265">
              <a:lnSpc>
                <a:spcPct val="150000"/>
              </a:lnSpc>
              <a:buFont typeface="Wingdings" panose="05000000000000000000" charset="0"/>
              <a:buChar char="l"/>
            </a:pPr>
            <a:r>
              <a:rPr lang="zh-CN" sz="2000">
                <a:latin typeface="Times New Roman" panose="02020603050405020304" charset="0"/>
                <a:sym typeface="+mn-ea"/>
              </a:rPr>
              <a:t>参数的寻址形式是：+n(%ebp)</a:t>
            </a:r>
            <a:endParaRPr lang="zh-CN" sz="2000">
              <a:latin typeface="Times New Roman" panose="02020603050405020304" charset="0"/>
            </a:endParaRPr>
          </a:p>
          <a:p>
            <a:pPr marL="720090" indent="342265">
              <a:lnSpc>
                <a:spcPct val="150000"/>
              </a:lnSpc>
              <a:buFont typeface="Wingdings" panose="05000000000000000000" charset="0"/>
              <a:buChar char="l"/>
            </a:pPr>
            <a:r>
              <a:rPr lang="zh-CN" sz="2000">
                <a:latin typeface="Times New Roman" panose="02020603050405020304" charset="0"/>
                <a:sym typeface="+mn-ea"/>
              </a:rPr>
              <a:t>局部变量的寻址形式是：-n(%ebp)</a:t>
            </a:r>
            <a:endParaRPr lang="zh-CN" sz="2000">
              <a:latin typeface="Times New Roman" panose="02020603050405020304" charset="0"/>
            </a:endParaRPr>
          </a:p>
        </p:txBody>
      </p:sp>
      <p:pic>
        <p:nvPicPr>
          <p:cNvPr id="716826" name="图片 716826"/>
          <p:cNvPicPr>
            <a:picLocks noChangeAspect="1"/>
          </p:cNvPicPr>
          <p:nvPr>
            <p:custDataLst>
              <p:tags r:id="rId2"/>
            </p:custDataLst>
          </p:nvPr>
        </p:nvPicPr>
        <p:blipFill>
          <a:blip r:embed="rId3"/>
          <a:srcRect b="39621"/>
          <a:stretch>
            <a:fillRect/>
          </a:stretch>
        </p:blipFill>
        <p:spPr>
          <a:xfrm>
            <a:off x="5723890" y="3931285"/>
            <a:ext cx="3392170" cy="231394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4925" y="1628775"/>
            <a:ext cx="8216900" cy="3609340"/>
          </a:xfrm>
          <a:prstGeom prst="rect">
            <a:avLst/>
          </a:prstGeom>
          <a:noFill/>
          <a:ln w="9525">
            <a:noFill/>
          </a:ln>
        </p:spPr>
        <p:txBody>
          <a:bodyPr>
            <a:noAutofit/>
          </a:bodyPr>
          <a:p>
            <a:pPr marL="266700" indent="457200">
              <a:lnSpc>
                <a:spcPct val="150000"/>
              </a:lnSpc>
            </a:pPr>
            <a:r>
              <a:rPr lang="zh-CN" sz="2000">
                <a:latin typeface="Times New Roman" panose="02020603050405020304" charset="0"/>
              </a:rPr>
              <a:t>0x565561ca：将返回值送入EAX。通过EAX返回子程序的返回值。</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0x565561cd：leave指令，等价于</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mov  %ebp, %esp</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pop  %ebp</a:t>
            </a:r>
            <a:endParaRPr lang="zh-CN" sz="2000">
              <a:latin typeface="Times New Roman" panose="02020603050405020304" charset="0"/>
            </a:endParaRPr>
          </a:p>
          <a:p>
            <a:pPr marL="723900" lvl="1" indent="457200">
              <a:lnSpc>
                <a:spcPct val="150000"/>
              </a:lnSpc>
            </a:pPr>
            <a:r>
              <a:rPr lang="zh-CN" sz="2000">
                <a:latin typeface="Times New Roman" panose="02020603050405020304" charset="0"/>
              </a:rPr>
              <a:t>即还原ESP、EBP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0x565561ce：ret，出栈到EIP</a:t>
            </a:r>
            <a:endParaRPr lang="zh-CN" sz="2000">
              <a:latin typeface="Times New Roman" panose="02020603050405020304" charset="0"/>
            </a:endParaRPr>
          </a:p>
          <a:p>
            <a:pPr marL="266700" indent="457200">
              <a:lnSpc>
                <a:spcPct val="150000"/>
              </a:lnSpc>
            </a:pPr>
            <a:r>
              <a:rPr lang="zh-CN" sz="2000">
                <a:latin typeface="Times New Roman" panose="02020603050405020304" charset="0"/>
              </a:rPr>
              <a:t>0x5655620c：出栈参数x、y</a:t>
            </a:r>
            <a:endParaRPr lang="zh-CN" sz="2000">
              <a:latin typeface="Times New Roman" panose="02020603050405020304" charset="0"/>
            </a:endParaRPr>
          </a:p>
        </p:txBody>
      </p:sp>
      <p:grpSp>
        <p:nvGrpSpPr>
          <p:cNvPr id="3" name="组合 2"/>
          <p:cNvGrpSpPr/>
          <p:nvPr/>
        </p:nvGrpSpPr>
        <p:grpSpPr>
          <a:xfrm>
            <a:off x="4500245" y="3500755"/>
            <a:ext cx="4316095" cy="2538730"/>
            <a:chOff x="2778" y="2792"/>
            <a:chExt cx="8306" cy="3907"/>
          </a:xfrm>
        </p:grpSpPr>
        <p:pic>
          <p:nvPicPr>
            <p:cNvPr id="716827" name="图片 716827"/>
            <p:cNvPicPr>
              <a:picLocks noChangeAspect="1"/>
            </p:cNvPicPr>
            <p:nvPr>
              <p:custDataLst>
                <p:tags r:id="rId2"/>
              </p:custDataLst>
            </p:nvPr>
          </p:nvPicPr>
          <p:blipFill>
            <a:blip r:embed="rId3"/>
            <a:stretch>
              <a:fillRect/>
            </a:stretch>
          </p:blipFill>
          <p:spPr>
            <a:xfrm>
              <a:off x="2778" y="6307"/>
              <a:ext cx="8306" cy="392"/>
            </a:xfrm>
            <a:prstGeom prst="rect">
              <a:avLst/>
            </a:prstGeom>
          </p:spPr>
        </p:pic>
        <p:pic>
          <p:nvPicPr>
            <p:cNvPr id="2" name="图片 716826"/>
            <p:cNvPicPr>
              <a:picLocks noChangeAspect="1"/>
            </p:cNvPicPr>
            <p:nvPr>
              <p:custDataLst>
                <p:tags r:id="rId4"/>
              </p:custDataLst>
            </p:nvPr>
          </p:nvPicPr>
          <p:blipFill>
            <a:blip r:embed="rId5"/>
            <a:srcRect t="62147"/>
            <a:stretch>
              <a:fillRect/>
            </a:stretch>
          </p:blipFill>
          <p:spPr>
            <a:xfrm>
              <a:off x="2778" y="2792"/>
              <a:ext cx="8307" cy="3551"/>
            </a:xfrm>
            <a:prstGeom prst="rect">
              <a:avLst/>
            </a:prstGeom>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1.过程调用的运行机理</a:t>
            </a:r>
            <a:endParaRPr sz="3600">
              <a:solidFill>
                <a:schemeClr val="bg1"/>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827405" y="1556385"/>
            <a:ext cx="7162800" cy="477012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5" name="文本框 8193"/>
          <p:cNvSpPr txBox="1"/>
          <p:nvPr/>
        </p:nvSpPr>
        <p:spPr>
          <a:xfrm>
            <a:off x="548640" y="260985"/>
            <a:ext cx="7421880" cy="645160"/>
          </a:xfrm>
          <a:prstGeom prst="rect">
            <a:avLst/>
          </a:prstGeom>
          <a:noFill/>
          <a:ln w="9525">
            <a:noFill/>
          </a:ln>
        </p:spPr>
        <p:txBody>
          <a:bodyPr wrap="square" anchor="t" anchorCtr="0">
            <a:spAutoFit/>
          </a:bodyPr>
          <a:p>
            <a:r>
              <a:rPr sz="3600">
                <a:solidFill>
                  <a:schemeClr val="bg1"/>
                </a:solidFill>
                <a:latin typeface="华文新魏" panose="02010800040101010101" pitchFamily="2" charset="-122"/>
                <a:ea typeface="华文新魏" panose="02010800040101010101" pitchFamily="2" charset="-122"/>
              </a:rPr>
              <a:t>2.局部变量</a:t>
            </a:r>
            <a:endParaRPr sz="3600">
              <a:solidFill>
                <a:schemeClr val="bg1"/>
              </a:solidFill>
              <a:latin typeface="华文新魏" panose="02010800040101010101" pitchFamily="2" charset="-122"/>
              <a:ea typeface="华文新魏" panose="02010800040101010101" pitchFamily="2" charset="-122"/>
            </a:endParaRPr>
          </a:p>
        </p:txBody>
      </p:sp>
      <p:sp>
        <p:nvSpPr>
          <p:cNvPr id="4" name="文本框 3"/>
          <p:cNvSpPr txBox="1"/>
          <p:nvPr>
            <p:custDataLst>
              <p:tags r:id="rId1"/>
            </p:custDataLst>
          </p:nvPr>
        </p:nvSpPr>
        <p:spPr>
          <a:xfrm>
            <a:off x="334645" y="1743075"/>
            <a:ext cx="8091805" cy="4197350"/>
          </a:xfrm>
          <a:prstGeom prst="rect">
            <a:avLst/>
          </a:prstGeom>
          <a:noFill/>
          <a:ln w="9525">
            <a:noFill/>
          </a:ln>
        </p:spPr>
        <p:txBody>
          <a:bodyPr>
            <a:noAutofit/>
          </a:bodyPr>
          <a:p>
            <a:pPr marL="609600" indent="342265">
              <a:lnSpc>
                <a:spcPct val="150000"/>
              </a:lnSpc>
              <a:buFont typeface="Wingdings" panose="05000000000000000000" charset="0"/>
              <a:buChar char="l"/>
            </a:pPr>
            <a:r>
              <a:rPr lang="zh-CN" sz="2400">
                <a:latin typeface="Times New Roman" panose="02020603050405020304" charset="0"/>
              </a:rPr>
              <a:t>子程序开始执行时，在堆栈中分配局部变量空间。</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局部变量在子程序的栈帧中。</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子程序退出前，会释放局部变量的空间。</a:t>
            </a:r>
            <a:endParaRPr lang="zh-CN" sz="2400">
              <a:latin typeface="Times New Roman" panose="02020603050405020304" charset="0"/>
            </a:endParaRPr>
          </a:p>
          <a:p>
            <a:pPr marL="609600" indent="342265">
              <a:lnSpc>
                <a:spcPct val="150000"/>
              </a:lnSpc>
              <a:buFont typeface="Wingdings" panose="05000000000000000000" charset="0"/>
              <a:buChar char="l"/>
            </a:pPr>
            <a:r>
              <a:rPr lang="zh-CN" sz="2400">
                <a:latin typeface="Times New Roman" panose="02020603050405020304" charset="0"/>
              </a:rPr>
              <a:t>因此，C语言局部变量的作用域和生存空间，只在该子程序中。</a:t>
            </a:r>
            <a:endParaRPr lang="zh-CN" sz="240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COMMONDATA" val="eyJoZGlkIjoiYjg1NGU3MmE1Yjc5MDU5NjQ3ZjllNDQ2ZDhmZGY5NzIifQ=="/>
  <p:tag name="KSO_WPP_MARK_KEY" val="d49286c5-fd35-43ad-9bc0-1880cc3ef881"/>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TABLE_ENDDRAG_ORIGIN_RECT" val="552*344"/>
  <p:tag name="TABLE_ENDDRAG_RECT" val="99*156*552*344"/>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TABLE_ENDDRAG_ORIGIN_RECT" val="574*252"/>
  <p:tag name="TABLE_ENDDRAG_RECT" val="110*213*574*252"/>
</p:tagLst>
</file>

<file path=ppt/tags/tag78.xml><?xml version="1.0" encoding="utf-8"?>
<p:tagLst xmlns:p="http://schemas.openxmlformats.org/presentationml/2006/main">
  <p:tag name="TABLE_ENDDRAG_ORIGIN_RECT" val="574*252"/>
  <p:tag name="TABLE_ENDDRAG_RECT" val="110*213*574*252"/>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6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8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8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8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8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8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8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9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9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9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9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6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9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9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7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7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7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7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7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2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2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3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3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3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3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3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3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3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3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3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4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4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4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4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6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4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4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4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4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4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4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5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5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5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5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6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5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5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5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5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5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5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6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6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6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6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6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6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6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6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6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6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6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7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7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7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7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6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7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7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7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7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7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7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8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8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8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8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1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2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3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4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5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0.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1.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2.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3.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4.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65.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7.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8.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ppt/theme/themeOverride9.xml><?xml version="1.0" encoding="utf-8"?>
<a:themeOverride xmlns:a="http://schemas.openxmlformats.org/drawingml/2006/main">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themeOverride>
</file>

<file path=docProps/app.xml><?xml version="1.0" encoding="utf-8"?>
<Properties xmlns="http://schemas.openxmlformats.org/officeDocument/2006/extended-properties" xmlns:vt="http://schemas.openxmlformats.org/officeDocument/2006/docPropsVTypes">
  <Template>Asm</Template>
  <TotalTime>0</TotalTime>
  <Words>13858</Words>
  <Application>WPS 演示</Application>
  <PresentationFormat>在屏幕上显示</PresentationFormat>
  <Paragraphs>1082</Paragraphs>
  <Slides>113</Slides>
  <Notes>0</Notes>
  <HiddenSlides>0</HiddenSlides>
  <MMClips>0</MMClips>
  <ScaleCrop>false</ScaleCrop>
  <HeadingPairs>
    <vt:vector size="6" baseType="variant">
      <vt:variant>
        <vt:lpstr>已用的字体</vt:lpstr>
      </vt:variant>
      <vt:variant>
        <vt:i4>15</vt:i4>
      </vt:variant>
      <vt:variant>
        <vt:lpstr>主题</vt:lpstr>
      </vt:variant>
      <vt:variant>
        <vt:i4>111</vt:i4>
      </vt:variant>
      <vt:variant>
        <vt:lpstr>幻灯片标题</vt:lpstr>
      </vt:variant>
      <vt:variant>
        <vt:i4>113</vt:i4>
      </vt:variant>
    </vt:vector>
  </HeadingPairs>
  <TitlesOfParts>
    <vt:vector size="239" baseType="lpstr">
      <vt:lpstr>Arial</vt:lpstr>
      <vt:lpstr>宋体</vt:lpstr>
      <vt:lpstr>Wingdings</vt:lpstr>
      <vt:lpstr>Tahoma</vt:lpstr>
      <vt:lpstr>黑体</vt:lpstr>
      <vt:lpstr>华文新魏</vt:lpstr>
      <vt:lpstr>楷体_GB2312</vt:lpstr>
      <vt:lpstr>新宋体</vt:lpstr>
      <vt:lpstr>Wingdings</vt:lpstr>
      <vt:lpstr>微软雅黑</vt:lpstr>
      <vt:lpstr>Arial Unicode MS</vt:lpstr>
      <vt:lpstr>Calibri</vt:lpstr>
      <vt:lpstr>Times New Roman</vt:lpstr>
      <vt:lpstr>Consolas</vt:lpstr>
      <vt:lpstr>Cambria Math</vt:lpstr>
      <vt:lpstr>1_model-3</vt:lpstr>
      <vt:lpstr>6_model-3</vt:lpstr>
      <vt:lpstr>5_model-3</vt:lpstr>
      <vt:lpstr>2_model-3</vt:lpstr>
      <vt:lpstr>3_model-3</vt:lpstr>
      <vt:lpstr>163_model-3</vt:lpstr>
      <vt:lpstr>164_model-3</vt:lpstr>
      <vt:lpstr>165_model-3</vt:lpstr>
      <vt:lpstr>166_model-3</vt:lpstr>
      <vt:lpstr>167_model-3</vt:lpstr>
      <vt:lpstr>168_model-3</vt:lpstr>
      <vt:lpstr>169_model-3</vt:lpstr>
      <vt:lpstr>170_model-3</vt:lpstr>
      <vt:lpstr>171_model-3</vt:lpstr>
      <vt:lpstr>172_model-3</vt:lpstr>
      <vt:lpstr>173_model-3</vt:lpstr>
      <vt:lpstr>174_model-3</vt:lpstr>
      <vt:lpstr>175_model-3</vt:lpstr>
      <vt:lpstr>176_model-3</vt:lpstr>
      <vt:lpstr>177_model-3</vt:lpstr>
      <vt:lpstr>178_model-3</vt:lpstr>
      <vt:lpstr>4_model-3</vt:lpstr>
      <vt:lpstr>7_model-3</vt:lpstr>
      <vt:lpstr>8_model-3</vt:lpstr>
      <vt:lpstr>9_model-3</vt:lpstr>
      <vt:lpstr>10_model-3</vt:lpstr>
      <vt:lpstr>11_model-3</vt:lpstr>
      <vt:lpstr>12_model-3</vt:lpstr>
      <vt:lpstr>13_model-3</vt:lpstr>
      <vt:lpstr>14_model-3</vt:lpstr>
      <vt:lpstr>15_model-3</vt:lpstr>
      <vt:lpstr>16_model-3</vt:lpstr>
      <vt:lpstr>17_model-3</vt:lpstr>
      <vt:lpstr>18_model-3</vt:lpstr>
      <vt:lpstr>19_model-3</vt:lpstr>
      <vt:lpstr>20_model-3</vt:lpstr>
      <vt:lpstr>21_model-3</vt:lpstr>
      <vt:lpstr>22_model-3</vt:lpstr>
      <vt:lpstr>23_model-3</vt:lpstr>
      <vt:lpstr>24_model-3</vt:lpstr>
      <vt:lpstr>25_model-3</vt:lpstr>
      <vt:lpstr>26_model-3</vt:lpstr>
      <vt:lpstr>27_model-3</vt:lpstr>
      <vt:lpstr>28_model-3</vt:lpstr>
      <vt:lpstr>29_model-3</vt:lpstr>
      <vt:lpstr>31_model-3</vt:lpstr>
      <vt:lpstr>32_model-3</vt:lpstr>
      <vt:lpstr>30_model-3</vt:lpstr>
      <vt:lpstr>33_model-3</vt:lpstr>
      <vt:lpstr>34_model-3</vt:lpstr>
      <vt:lpstr>35_model-3</vt:lpstr>
      <vt:lpstr>36_model-3</vt:lpstr>
      <vt:lpstr>37_model-3</vt:lpstr>
      <vt:lpstr>38_model-3</vt:lpstr>
      <vt:lpstr>39_model-3</vt:lpstr>
      <vt:lpstr>40_model-3</vt:lpstr>
      <vt:lpstr>41_model-3</vt:lpstr>
      <vt:lpstr>42_model-3</vt:lpstr>
      <vt:lpstr>43_model-3</vt:lpstr>
      <vt:lpstr>44_model-3</vt:lpstr>
      <vt:lpstr>45_model-3</vt:lpstr>
      <vt:lpstr>46_model-3</vt:lpstr>
      <vt:lpstr>47_model-3</vt:lpstr>
      <vt:lpstr>48_model-3</vt:lpstr>
      <vt:lpstr>49_model-3</vt:lpstr>
      <vt:lpstr>50_model-3</vt:lpstr>
      <vt:lpstr>51_model-3</vt:lpstr>
      <vt:lpstr>52_model-3</vt:lpstr>
      <vt:lpstr>53_model-3</vt:lpstr>
      <vt:lpstr>54_model-3</vt:lpstr>
      <vt:lpstr>55_model-3</vt:lpstr>
      <vt:lpstr>56_model-3</vt:lpstr>
      <vt:lpstr>57_model-3</vt:lpstr>
      <vt:lpstr>58_model-3</vt:lpstr>
      <vt:lpstr>59_model-3</vt:lpstr>
      <vt:lpstr>60_model-3</vt:lpstr>
      <vt:lpstr>61_model-3</vt:lpstr>
      <vt:lpstr>62_model-3</vt:lpstr>
      <vt:lpstr>63_model-3</vt:lpstr>
      <vt:lpstr>64_model-3</vt:lpstr>
      <vt:lpstr>65_model-3</vt:lpstr>
      <vt:lpstr>66_model-3</vt:lpstr>
      <vt:lpstr>67_model-3</vt:lpstr>
      <vt:lpstr>68_model-3</vt:lpstr>
      <vt:lpstr>69_model-3</vt:lpstr>
      <vt:lpstr>70_model-3</vt:lpstr>
      <vt:lpstr>71_model-3</vt:lpstr>
      <vt:lpstr>72_model-3</vt:lpstr>
      <vt:lpstr>73_model-3</vt:lpstr>
      <vt:lpstr>74_model-3</vt:lpstr>
      <vt:lpstr>75_model-3</vt:lpstr>
      <vt:lpstr>76_model-3</vt:lpstr>
      <vt:lpstr>77_model-3</vt:lpstr>
      <vt:lpstr>78_model-3</vt:lpstr>
      <vt:lpstr>79_model-3</vt:lpstr>
      <vt:lpstr>80_model-3</vt:lpstr>
      <vt:lpstr>81_model-3</vt:lpstr>
      <vt:lpstr>82_model-3</vt:lpstr>
      <vt:lpstr>83_model-3</vt:lpstr>
      <vt:lpstr>84_model-3</vt:lpstr>
      <vt:lpstr>85_model-3</vt:lpstr>
      <vt:lpstr>86_model-3</vt:lpstr>
      <vt:lpstr>87_model-3</vt:lpstr>
      <vt:lpstr>88_model-3</vt:lpstr>
      <vt:lpstr>89_model-3</vt:lpstr>
      <vt:lpstr>90_model-3</vt:lpstr>
      <vt:lpstr>91_model-3</vt:lpstr>
      <vt:lpstr>92_model-3</vt:lpstr>
      <vt:lpstr>93_model-3</vt:lpstr>
      <vt:lpstr>94_model-3</vt:lpstr>
      <vt:lpstr>95_model-3</vt:lpstr>
      <vt:lpstr>第三章 程序的转换及机器级表示</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soft.netnest.com.cn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软件仓库</dc:creator>
  <cp:lastModifiedBy>李海波</cp:lastModifiedBy>
  <cp:revision>1946</cp:revision>
  <dcterms:created xsi:type="dcterms:W3CDTF">2006-11-13T09:10:00Z</dcterms:created>
  <dcterms:modified xsi:type="dcterms:W3CDTF">2023-10-25T01:38:45Z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849A4ED79F6A4168823D8913AE8C4ED2</vt:lpwstr>
  </property>
</Properties>
</file>